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5" r:id="rId3"/>
    <p:sldId id="256" r:id="rId4"/>
    <p:sldId id="289" r:id="rId5"/>
    <p:sldId id="264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6" r:id="rId16"/>
    <p:sldId id="291" r:id="rId17"/>
    <p:sldId id="274" r:id="rId18"/>
    <p:sldId id="275" r:id="rId19"/>
    <p:sldId id="277" r:id="rId20"/>
    <p:sldId id="278" r:id="rId21"/>
    <p:sldId id="288" r:id="rId22"/>
    <p:sldId id="279" r:id="rId23"/>
    <p:sldId id="280" r:id="rId24"/>
    <p:sldId id="282" r:id="rId25"/>
    <p:sldId id="290" r:id="rId26"/>
    <p:sldId id="283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DF8D4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27D8D-1BE4-44FC-8420-224E8061D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5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81CD9-B6C4-4329-80FB-1D9DA8CD2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BA315-8583-4E77-9D80-A71AD285C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0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8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7CD6F-64B4-44D2-9A5F-34DF594B5C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B77B4-28F3-4E19-A1A1-AC33135CCE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5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D1083-F0BE-461A-AE58-291C82404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F4444-C027-4843-A4FF-058377E09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2A4F2-5159-4C74-809D-798F967DC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E25B4-1291-42B4-BFDE-CBA4B045C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B38F-A6C7-4D95-85C9-018F90F84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A39DC-8CB3-4CC0-AB2D-36A6A40200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BB2787-28B3-435D-BAA9-D335430D49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0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Content Placeholder 3" descr="hinh-nen-powerpoint-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" y="520987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hóa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52400" y="13716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b/ </a:t>
            </a:r>
            <a:r>
              <a:rPr lang="en-US" sz="3200" b="1" u="sng" dirty="0" err="1">
                <a:latin typeface="Times New Roman" pitchFamily="18" charset="0"/>
              </a:rPr>
              <a:t>Các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đới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khí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châu</a:t>
            </a:r>
            <a:r>
              <a:rPr lang="en-US" sz="3200" b="1" u="sng" dirty="0">
                <a:latin typeface="Times New Roman" pitchFamily="18" charset="0"/>
              </a:rPr>
              <a:t> Á </a:t>
            </a:r>
            <a:r>
              <a:rPr lang="en-US" sz="3200" b="1" u="sng" dirty="0" err="1">
                <a:latin typeface="Times New Roman" pitchFamily="18" charset="0"/>
              </a:rPr>
              <a:t>phân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hóa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thành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nhiều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kiểu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khí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khác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inh-2-1-lc6b0e1bba3c-c491e1bb93-cc3a1c-c491e1bb9bi-khc3ad-he1baadu-chc3a2u-c3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3338"/>
            <a:ext cx="9085263" cy="67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Dựa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lược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58225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hóa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52400" y="15240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b/ </a:t>
            </a:r>
            <a:r>
              <a:rPr lang="en-US" sz="3200" b="1" u="sng" dirty="0" err="1">
                <a:latin typeface="Times New Roman" pitchFamily="18" charset="0"/>
              </a:rPr>
              <a:t>Các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đới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khí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châu</a:t>
            </a:r>
            <a:r>
              <a:rPr lang="en-US" sz="3200" b="1" u="sng" dirty="0">
                <a:latin typeface="Times New Roman" pitchFamily="18" charset="0"/>
              </a:rPr>
              <a:t> Á </a:t>
            </a:r>
            <a:r>
              <a:rPr lang="en-US" sz="3200" b="1" u="sng" dirty="0" err="1">
                <a:latin typeface="Times New Roman" pitchFamily="18" charset="0"/>
              </a:rPr>
              <a:t>phân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hóa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thành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nhiều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kiểu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khí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khác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2743200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</a:rPr>
              <a:t>: do </a:t>
            </a:r>
            <a:r>
              <a:rPr lang="en-US" sz="3600" dirty="0" err="1">
                <a:latin typeface="Times New Roman" pitchFamily="18" charset="0"/>
              </a:rPr>
              <a:t>lãnh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thổ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rộng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núi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sơn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nguyên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ngăn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hưởng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xâm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Content Placeholder 3" descr="hinh-nen-powerpoint-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phổ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8439" name="Picture 2" descr="ha-cam-la-benh-g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525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3"/>
          <p:cNvSpPr/>
          <p:nvPr/>
        </p:nvSpPr>
        <p:spPr>
          <a:xfrm>
            <a:off x="1905000" y="946150"/>
            <a:ext cx="6248400" cy="2482850"/>
          </a:xfrm>
          <a:prstGeom prst="cloudCallout">
            <a:avLst>
              <a:gd name="adj1" fmla="val 2384"/>
              <a:gd name="adj2" fmla="val 855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8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819400" y="1143000"/>
            <a:ext cx="4648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Quan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sát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biết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khí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hậu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gió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khí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hậu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lục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địa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2" grpId="0" animBg="1"/>
      <p:bldP spid="71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AutoShape 1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AutoShape 2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AutoShape 2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AutoShape 2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AutoShape 2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52400" y="2895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4724400" y="2895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2860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57200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762000" y="2895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Khí hậu gió mùa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5715000" y="6400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Khí hậu gió mùa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5257800" y="2895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Khí hậu lục địa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914400" y="6400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Khí hậu lục địa</a:t>
            </a:r>
          </a:p>
        </p:txBody>
      </p:sp>
      <p:pic>
        <p:nvPicPr>
          <p:cNvPr id="19480" name="Picture 24" descr="bài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0290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1_185360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6" descr="547__1691-slid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95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3" name="Picture 27" descr="440px-Saha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03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/>
      <p:bldP spid="5150" grpId="0"/>
      <p:bldP spid="5151" grpId="0"/>
      <p:bldP spid="5152" grpId="0"/>
      <p:bldP spid="5153" grpId="0"/>
      <p:bldP spid="5154" grpId="0"/>
      <p:bldP spid="5155" grpId="0"/>
      <p:bldP spid="51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Small checker board"/>
          <p:cNvSpPr>
            <a:spLocks noChangeArrowheads="1"/>
          </p:cNvSpPr>
          <p:nvPr/>
        </p:nvSpPr>
        <p:spPr bwMode="auto">
          <a:xfrm>
            <a:off x="106680" y="1068386"/>
            <a:ext cx="8976360" cy="2132013"/>
          </a:xfrm>
          <a:prstGeom prst="cube">
            <a:avLst>
              <a:gd name="adj" fmla="val 12894"/>
            </a:avLst>
          </a:prstGeom>
          <a:solidFill>
            <a:schemeClr val="accent3">
              <a:lumMod val="75000"/>
            </a:schemeClr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BD2131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398463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BD2131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3200400"/>
            <a:ext cx="398462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D1484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BD1484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BD1484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BD1484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BD1484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AutoShape 10" descr="Dotted grid"/>
          <p:cNvSpPr>
            <a:spLocks noChangeArrowheads="1"/>
          </p:cNvSpPr>
          <p:nvPr/>
        </p:nvSpPr>
        <p:spPr bwMode="auto">
          <a:xfrm>
            <a:off x="2057400" y="4495800"/>
            <a:ext cx="762000" cy="533400"/>
          </a:xfrm>
          <a:prstGeom prst="can">
            <a:avLst>
              <a:gd name="adj" fmla="val 25000"/>
            </a:avLst>
          </a:prstGeom>
          <a:pattFill prst="dotGrid">
            <a:fgClr>
              <a:srgbClr val="FF3300"/>
            </a:fgClr>
            <a:bgClr>
              <a:srgbClr val="660066"/>
            </a:bgClr>
          </a:patt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1,2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1275" name="Picture 11" descr="BD1484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626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AutoShape 12" descr="Sphere"/>
          <p:cNvSpPr>
            <a:spLocks noChangeArrowheads="1"/>
          </p:cNvSpPr>
          <p:nvPr/>
        </p:nvSpPr>
        <p:spPr bwMode="auto">
          <a:xfrm>
            <a:off x="2057400" y="5638800"/>
            <a:ext cx="762000" cy="533400"/>
          </a:xfrm>
          <a:prstGeom prst="can">
            <a:avLst>
              <a:gd name="adj" fmla="val 25000"/>
            </a:avLst>
          </a:prstGeom>
          <a:pattFill prst="sphere">
            <a:fgClr>
              <a:srgbClr val="FF3300"/>
            </a:fgClr>
            <a:bgClr>
              <a:srgbClr val="660066"/>
            </a:bgClr>
          </a:patt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3,4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277" name="AutoShape 13" descr="Outlined diamond"/>
          <p:cNvSpPr>
            <a:spLocks noChangeArrowheads="1"/>
          </p:cNvSpPr>
          <p:nvPr/>
        </p:nvSpPr>
        <p:spPr bwMode="auto">
          <a:xfrm>
            <a:off x="2057400" y="3505200"/>
            <a:ext cx="762000" cy="533400"/>
          </a:xfrm>
          <a:prstGeom prst="can">
            <a:avLst>
              <a:gd name="adj" fmla="val 25000"/>
            </a:avLst>
          </a:prstGeom>
          <a:pattFill prst="openDmnd">
            <a:fgClr>
              <a:srgbClr val="FF3300"/>
            </a:fgClr>
            <a:bgClr>
              <a:srgbClr val="660066"/>
            </a:bgClr>
          </a:patt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048000" y="3452813"/>
            <a:ext cx="3962400" cy="6619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accent2"/>
              </a:gs>
              <a:gs pos="50000">
                <a:srgbClr val="00FF00"/>
              </a:gs>
              <a:gs pos="100000">
                <a:schemeClr val="accent2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i="1">
                <a:solidFill>
                  <a:srgbClr val="660066"/>
                </a:solidFill>
                <a:latin typeface="Times New Roman" charset="0"/>
              </a:rPr>
              <a:t>Y-an-gun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3048000" y="4419600"/>
            <a:ext cx="3886200" cy="6619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0000CC"/>
                </a:solidFill>
              </a:rPr>
              <a:t>E Ri-at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3048000" y="5510213"/>
            <a:ext cx="3886200" cy="6619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CC"/>
              </a:gs>
              <a:gs pos="50000">
                <a:srgbClr val="66FFFF"/>
              </a:gs>
              <a:gs pos="100000">
                <a:srgbClr val="0000CC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FF0066"/>
                </a:solidFill>
              </a:rPr>
              <a:t>U-lan Ba-to</a:t>
            </a:r>
          </a:p>
        </p:txBody>
      </p:sp>
      <p:sp>
        <p:nvSpPr>
          <p:cNvPr id="5141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00813"/>
            <a:ext cx="533400" cy="357187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5240" y="12065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phổ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97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4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728" name="Picture 8" descr="hinh-2-1-lc6b0e1bba3c-c491e1bb93-cc3a1c-c491e1bb9bi-khc3ad-he1baadu-chc3a2u-c3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263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hinh-trang-9-sgk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048000" y="5257800"/>
            <a:ext cx="1143000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Y-an-gun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0" y="3657600"/>
            <a:ext cx="914400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E Ri-át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429000" y="3048000"/>
            <a:ext cx="1371600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U-lan Ba-to</a:t>
            </a:r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838200" y="3810000"/>
            <a:ext cx="2286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3733800" y="5029200"/>
            <a:ext cx="2286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3886200" y="2895600"/>
            <a:ext cx="2286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>
            <a:endCxn id="30740" idx="1"/>
          </p:cNvCxnSpPr>
          <p:nvPr/>
        </p:nvCxnSpPr>
        <p:spPr>
          <a:xfrm>
            <a:off x="609600" y="2209800"/>
            <a:ext cx="3157678" cy="2852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066800" y="2209800"/>
            <a:ext cx="1121639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0741" idx="7"/>
          </p:cNvCxnSpPr>
          <p:nvPr/>
        </p:nvCxnSpPr>
        <p:spPr>
          <a:xfrm>
            <a:off x="3429000" y="2209800"/>
            <a:ext cx="652322" cy="719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1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 animBg="1"/>
      <p:bldP spid="30740" grpId="0" animBg="1"/>
      <p:bldP spid="307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501650"/>
            <a:ext cx="906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phổ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228600" y="1777425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a/ </a:t>
            </a:r>
            <a:r>
              <a:rPr lang="en-US" sz="3200" b="1" u="sng" dirty="0" err="1" smtClean="0">
                <a:latin typeface="Times New Roman" pitchFamily="18" charset="0"/>
              </a:rPr>
              <a:t>Kiểu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khí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gió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mùa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ẩm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inh-2-1-lc6b0e1bba3c-c491e1bb93-cc3a1c-c491e1bb9bi-khc3ad-he1baadu-chc3a2u-c3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263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Hãy chỉ các khu vực thuộc các kiểu khí hậu gió mùa? Phân bố phần lớn ở đâu?</a:t>
            </a:r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4592638" y="1903413"/>
            <a:ext cx="1338262" cy="1673225"/>
          </a:xfrm>
          <a:custGeom>
            <a:avLst/>
            <a:gdLst>
              <a:gd name="T0" fmla="*/ 250 w 843"/>
              <a:gd name="T1" fmla="*/ 38 h 1054"/>
              <a:gd name="T2" fmla="*/ 334 w 843"/>
              <a:gd name="T3" fmla="*/ 114 h 1054"/>
              <a:gd name="T4" fmla="*/ 436 w 843"/>
              <a:gd name="T5" fmla="*/ 89 h 1054"/>
              <a:gd name="T6" fmla="*/ 427 w 843"/>
              <a:gd name="T7" fmla="*/ 55 h 1054"/>
              <a:gd name="T8" fmla="*/ 453 w 843"/>
              <a:gd name="T9" fmla="*/ 63 h 1054"/>
              <a:gd name="T10" fmla="*/ 521 w 843"/>
              <a:gd name="T11" fmla="*/ 131 h 1054"/>
              <a:gd name="T12" fmla="*/ 605 w 843"/>
              <a:gd name="T13" fmla="*/ 165 h 1054"/>
              <a:gd name="T14" fmla="*/ 665 w 843"/>
              <a:gd name="T15" fmla="*/ 377 h 1054"/>
              <a:gd name="T16" fmla="*/ 724 w 843"/>
              <a:gd name="T17" fmla="*/ 368 h 1054"/>
              <a:gd name="T18" fmla="*/ 766 w 843"/>
              <a:gd name="T19" fmla="*/ 368 h 1054"/>
              <a:gd name="T20" fmla="*/ 758 w 843"/>
              <a:gd name="T21" fmla="*/ 436 h 1054"/>
              <a:gd name="T22" fmla="*/ 732 w 843"/>
              <a:gd name="T23" fmla="*/ 453 h 1054"/>
              <a:gd name="T24" fmla="*/ 775 w 843"/>
              <a:gd name="T25" fmla="*/ 529 h 1054"/>
              <a:gd name="T26" fmla="*/ 800 w 843"/>
              <a:gd name="T27" fmla="*/ 580 h 1054"/>
              <a:gd name="T28" fmla="*/ 843 w 843"/>
              <a:gd name="T29" fmla="*/ 698 h 1054"/>
              <a:gd name="T30" fmla="*/ 766 w 843"/>
              <a:gd name="T31" fmla="*/ 741 h 1054"/>
              <a:gd name="T32" fmla="*/ 749 w 843"/>
              <a:gd name="T33" fmla="*/ 766 h 1054"/>
              <a:gd name="T34" fmla="*/ 724 w 843"/>
              <a:gd name="T35" fmla="*/ 783 h 1054"/>
              <a:gd name="T36" fmla="*/ 715 w 843"/>
              <a:gd name="T37" fmla="*/ 809 h 1054"/>
              <a:gd name="T38" fmla="*/ 665 w 843"/>
              <a:gd name="T39" fmla="*/ 825 h 1054"/>
              <a:gd name="T40" fmla="*/ 614 w 843"/>
              <a:gd name="T41" fmla="*/ 842 h 1054"/>
              <a:gd name="T42" fmla="*/ 563 w 843"/>
              <a:gd name="T43" fmla="*/ 876 h 1054"/>
              <a:gd name="T44" fmla="*/ 538 w 843"/>
              <a:gd name="T45" fmla="*/ 893 h 1054"/>
              <a:gd name="T46" fmla="*/ 444 w 843"/>
              <a:gd name="T47" fmla="*/ 953 h 1054"/>
              <a:gd name="T48" fmla="*/ 283 w 843"/>
              <a:gd name="T49" fmla="*/ 1003 h 1054"/>
              <a:gd name="T50" fmla="*/ 207 w 843"/>
              <a:gd name="T51" fmla="*/ 1046 h 1054"/>
              <a:gd name="T52" fmla="*/ 182 w 843"/>
              <a:gd name="T53" fmla="*/ 1054 h 1054"/>
              <a:gd name="T54" fmla="*/ 46 w 843"/>
              <a:gd name="T55" fmla="*/ 1020 h 1054"/>
              <a:gd name="T56" fmla="*/ 21 w 843"/>
              <a:gd name="T57" fmla="*/ 936 h 1054"/>
              <a:gd name="T58" fmla="*/ 97 w 843"/>
              <a:gd name="T59" fmla="*/ 715 h 1054"/>
              <a:gd name="T60" fmla="*/ 131 w 843"/>
              <a:gd name="T61" fmla="*/ 639 h 1054"/>
              <a:gd name="T62" fmla="*/ 106 w 843"/>
              <a:gd name="T63" fmla="*/ 410 h 1054"/>
              <a:gd name="T64" fmla="*/ 156 w 843"/>
              <a:gd name="T65" fmla="*/ 156 h 1054"/>
              <a:gd name="T66" fmla="*/ 216 w 843"/>
              <a:gd name="T67" fmla="*/ 80 h 1054"/>
              <a:gd name="T68" fmla="*/ 250 w 843"/>
              <a:gd name="T69" fmla="*/ 38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3" h="1054">
                <a:moveTo>
                  <a:pt x="250" y="38"/>
                </a:moveTo>
                <a:cubicBezTo>
                  <a:pt x="269" y="66"/>
                  <a:pt x="303" y="103"/>
                  <a:pt x="334" y="114"/>
                </a:cubicBezTo>
                <a:cubicBezTo>
                  <a:pt x="359" y="111"/>
                  <a:pt x="429" y="111"/>
                  <a:pt x="436" y="89"/>
                </a:cubicBezTo>
                <a:cubicBezTo>
                  <a:pt x="440" y="78"/>
                  <a:pt x="421" y="65"/>
                  <a:pt x="427" y="55"/>
                </a:cubicBezTo>
                <a:cubicBezTo>
                  <a:pt x="432" y="47"/>
                  <a:pt x="444" y="60"/>
                  <a:pt x="453" y="63"/>
                </a:cubicBezTo>
                <a:cubicBezTo>
                  <a:pt x="482" y="83"/>
                  <a:pt x="494" y="108"/>
                  <a:pt x="521" y="131"/>
                </a:cubicBezTo>
                <a:cubicBezTo>
                  <a:pt x="546" y="152"/>
                  <a:pt x="574" y="157"/>
                  <a:pt x="605" y="165"/>
                </a:cubicBezTo>
                <a:cubicBezTo>
                  <a:pt x="613" y="237"/>
                  <a:pt x="638" y="309"/>
                  <a:pt x="665" y="377"/>
                </a:cubicBezTo>
                <a:cubicBezTo>
                  <a:pt x="685" y="374"/>
                  <a:pt x="706" y="375"/>
                  <a:pt x="724" y="368"/>
                </a:cubicBezTo>
                <a:cubicBezTo>
                  <a:pt x="766" y="351"/>
                  <a:pt x="734" y="320"/>
                  <a:pt x="766" y="368"/>
                </a:cubicBezTo>
                <a:cubicBezTo>
                  <a:pt x="763" y="391"/>
                  <a:pt x="766" y="415"/>
                  <a:pt x="758" y="436"/>
                </a:cubicBezTo>
                <a:cubicBezTo>
                  <a:pt x="754" y="446"/>
                  <a:pt x="736" y="443"/>
                  <a:pt x="732" y="453"/>
                </a:cubicBezTo>
                <a:cubicBezTo>
                  <a:pt x="721" y="480"/>
                  <a:pt x="775" y="529"/>
                  <a:pt x="775" y="529"/>
                </a:cubicBezTo>
                <a:cubicBezTo>
                  <a:pt x="781" y="547"/>
                  <a:pt x="795" y="562"/>
                  <a:pt x="800" y="580"/>
                </a:cubicBezTo>
                <a:cubicBezTo>
                  <a:pt x="834" y="699"/>
                  <a:pt x="789" y="646"/>
                  <a:pt x="843" y="698"/>
                </a:cubicBezTo>
                <a:cubicBezTo>
                  <a:pt x="827" y="743"/>
                  <a:pt x="807" y="727"/>
                  <a:pt x="766" y="741"/>
                </a:cubicBezTo>
                <a:cubicBezTo>
                  <a:pt x="760" y="749"/>
                  <a:pt x="756" y="759"/>
                  <a:pt x="749" y="766"/>
                </a:cubicBezTo>
                <a:cubicBezTo>
                  <a:pt x="742" y="773"/>
                  <a:pt x="730" y="775"/>
                  <a:pt x="724" y="783"/>
                </a:cubicBezTo>
                <a:cubicBezTo>
                  <a:pt x="718" y="790"/>
                  <a:pt x="722" y="804"/>
                  <a:pt x="715" y="809"/>
                </a:cubicBezTo>
                <a:cubicBezTo>
                  <a:pt x="701" y="819"/>
                  <a:pt x="682" y="820"/>
                  <a:pt x="665" y="825"/>
                </a:cubicBezTo>
                <a:cubicBezTo>
                  <a:pt x="648" y="831"/>
                  <a:pt x="614" y="842"/>
                  <a:pt x="614" y="842"/>
                </a:cubicBezTo>
                <a:cubicBezTo>
                  <a:pt x="597" y="853"/>
                  <a:pt x="580" y="865"/>
                  <a:pt x="563" y="876"/>
                </a:cubicBezTo>
                <a:cubicBezTo>
                  <a:pt x="555" y="882"/>
                  <a:pt x="538" y="893"/>
                  <a:pt x="538" y="893"/>
                </a:cubicBezTo>
                <a:cubicBezTo>
                  <a:pt x="522" y="940"/>
                  <a:pt x="488" y="940"/>
                  <a:pt x="444" y="953"/>
                </a:cubicBezTo>
                <a:cubicBezTo>
                  <a:pt x="390" y="969"/>
                  <a:pt x="337" y="986"/>
                  <a:pt x="283" y="1003"/>
                </a:cubicBezTo>
                <a:cubicBezTo>
                  <a:pt x="246" y="1042"/>
                  <a:pt x="269" y="1026"/>
                  <a:pt x="207" y="1046"/>
                </a:cubicBezTo>
                <a:cubicBezTo>
                  <a:pt x="199" y="1049"/>
                  <a:pt x="182" y="1054"/>
                  <a:pt x="182" y="1054"/>
                </a:cubicBezTo>
                <a:cubicBezTo>
                  <a:pt x="123" y="1036"/>
                  <a:pt x="118" y="1028"/>
                  <a:pt x="46" y="1020"/>
                </a:cubicBezTo>
                <a:cubicBezTo>
                  <a:pt x="0" y="1005"/>
                  <a:pt x="12" y="981"/>
                  <a:pt x="21" y="936"/>
                </a:cubicBezTo>
                <a:cubicBezTo>
                  <a:pt x="36" y="863"/>
                  <a:pt x="44" y="770"/>
                  <a:pt x="97" y="715"/>
                </a:cubicBezTo>
                <a:cubicBezTo>
                  <a:pt x="107" y="687"/>
                  <a:pt x="114" y="664"/>
                  <a:pt x="131" y="639"/>
                </a:cubicBezTo>
                <a:cubicBezTo>
                  <a:pt x="148" y="587"/>
                  <a:pt x="134" y="453"/>
                  <a:pt x="106" y="410"/>
                </a:cubicBezTo>
                <a:cubicBezTo>
                  <a:pt x="101" y="340"/>
                  <a:pt x="62" y="190"/>
                  <a:pt x="156" y="156"/>
                </a:cubicBezTo>
                <a:cubicBezTo>
                  <a:pt x="197" y="117"/>
                  <a:pt x="175" y="141"/>
                  <a:pt x="216" y="80"/>
                </a:cubicBezTo>
                <a:cubicBezTo>
                  <a:pt x="269" y="0"/>
                  <a:pt x="219" y="123"/>
                  <a:pt x="250" y="3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3989388" y="3536950"/>
            <a:ext cx="1309687" cy="1046163"/>
          </a:xfrm>
          <a:custGeom>
            <a:avLst/>
            <a:gdLst>
              <a:gd name="T0" fmla="*/ 384 w 825"/>
              <a:gd name="T1" fmla="*/ 0 h 659"/>
              <a:gd name="T2" fmla="*/ 545 w 825"/>
              <a:gd name="T3" fmla="*/ 25 h 659"/>
              <a:gd name="T4" fmla="*/ 647 w 825"/>
              <a:gd name="T5" fmla="*/ 17 h 659"/>
              <a:gd name="T6" fmla="*/ 680 w 825"/>
              <a:gd name="T7" fmla="*/ 8 h 659"/>
              <a:gd name="T8" fmla="*/ 655 w 825"/>
              <a:gd name="T9" fmla="*/ 17 h 659"/>
              <a:gd name="T10" fmla="*/ 757 w 825"/>
              <a:gd name="T11" fmla="*/ 161 h 659"/>
              <a:gd name="T12" fmla="*/ 799 w 825"/>
              <a:gd name="T13" fmla="*/ 237 h 659"/>
              <a:gd name="T14" fmla="*/ 782 w 825"/>
              <a:gd name="T15" fmla="*/ 398 h 659"/>
              <a:gd name="T16" fmla="*/ 672 w 825"/>
              <a:gd name="T17" fmla="*/ 432 h 659"/>
              <a:gd name="T18" fmla="*/ 621 w 825"/>
              <a:gd name="T19" fmla="*/ 449 h 659"/>
              <a:gd name="T20" fmla="*/ 596 w 825"/>
              <a:gd name="T21" fmla="*/ 457 h 659"/>
              <a:gd name="T22" fmla="*/ 511 w 825"/>
              <a:gd name="T23" fmla="*/ 516 h 659"/>
              <a:gd name="T24" fmla="*/ 469 w 825"/>
              <a:gd name="T25" fmla="*/ 567 h 659"/>
              <a:gd name="T26" fmla="*/ 359 w 825"/>
              <a:gd name="T27" fmla="*/ 584 h 659"/>
              <a:gd name="T28" fmla="*/ 11 w 825"/>
              <a:gd name="T29" fmla="*/ 635 h 659"/>
              <a:gd name="T30" fmla="*/ 37 w 825"/>
              <a:gd name="T31" fmla="*/ 584 h 659"/>
              <a:gd name="T32" fmla="*/ 45 w 825"/>
              <a:gd name="T33" fmla="*/ 559 h 659"/>
              <a:gd name="T34" fmla="*/ 79 w 825"/>
              <a:gd name="T35" fmla="*/ 550 h 659"/>
              <a:gd name="T36" fmla="*/ 130 w 825"/>
              <a:gd name="T37" fmla="*/ 508 h 659"/>
              <a:gd name="T38" fmla="*/ 164 w 825"/>
              <a:gd name="T39" fmla="*/ 457 h 659"/>
              <a:gd name="T40" fmla="*/ 274 w 825"/>
              <a:gd name="T41" fmla="*/ 212 h 659"/>
              <a:gd name="T42" fmla="*/ 375 w 825"/>
              <a:gd name="T43" fmla="*/ 144 h 659"/>
              <a:gd name="T44" fmla="*/ 384 w 825"/>
              <a:gd name="T45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25" h="659">
                <a:moveTo>
                  <a:pt x="384" y="0"/>
                </a:moveTo>
                <a:cubicBezTo>
                  <a:pt x="438" y="8"/>
                  <a:pt x="491" y="18"/>
                  <a:pt x="545" y="25"/>
                </a:cubicBezTo>
                <a:cubicBezTo>
                  <a:pt x="579" y="22"/>
                  <a:pt x="613" y="21"/>
                  <a:pt x="647" y="17"/>
                </a:cubicBezTo>
                <a:cubicBezTo>
                  <a:pt x="658" y="16"/>
                  <a:pt x="669" y="8"/>
                  <a:pt x="680" y="8"/>
                </a:cubicBezTo>
                <a:cubicBezTo>
                  <a:pt x="689" y="8"/>
                  <a:pt x="663" y="14"/>
                  <a:pt x="655" y="17"/>
                </a:cubicBezTo>
                <a:cubicBezTo>
                  <a:pt x="665" y="98"/>
                  <a:pt x="677" y="133"/>
                  <a:pt x="757" y="161"/>
                </a:cubicBezTo>
                <a:cubicBezTo>
                  <a:pt x="796" y="219"/>
                  <a:pt x="785" y="193"/>
                  <a:pt x="799" y="237"/>
                </a:cubicBezTo>
                <a:cubicBezTo>
                  <a:pt x="801" y="264"/>
                  <a:pt x="825" y="371"/>
                  <a:pt x="782" y="398"/>
                </a:cubicBezTo>
                <a:cubicBezTo>
                  <a:pt x="754" y="416"/>
                  <a:pt x="704" y="421"/>
                  <a:pt x="672" y="432"/>
                </a:cubicBezTo>
                <a:cubicBezTo>
                  <a:pt x="655" y="438"/>
                  <a:pt x="638" y="443"/>
                  <a:pt x="621" y="449"/>
                </a:cubicBezTo>
                <a:cubicBezTo>
                  <a:pt x="613" y="452"/>
                  <a:pt x="596" y="457"/>
                  <a:pt x="596" y="457"/>
                </a:cubicBezTo>
                <a:cubicBezTo>
                  <a:pt x="593" y="459"/>
                  <a:pt x="520" y="506"/>
                  <a:pt x="511" y="516"/>
                </a:cubicBezTo>
                <a:cubicBezTo>
                  <a:pt x="496" y="532"/>
                  <a:pt x="486" y="553"/>
                  <a:pt x="469" y="567"/>
                </a:cubicBezTo>
                <a:cubicBezTo>
                  <a:pt x="440" y="590"/>
                  <a:pt x="396" y="580"/>
                  <a:pt x="359" y="584"/>
                </a:cubicBezTo>
                <a:cubicBezTo>
                  <a:pt x="246" y="614"/>
                  <a:pt x="126" y="620"/>
                  <a:pt x="11" y="635"/>
                </a:cubicBezTo>
                <a:cubicBezTo>
                  <a:pt x="36" y="564"/>
                  <a:pt x="0" y="659"/>
                  <a:pt x="37" y="584"/>
                </a:cubicBezTo>
                <a:cubicBezTo>
                  <a:pt x="41" y="576"/>
                  <a:pt x="38" y="565"/>
                  <a:pt x="45" y="559"/>
                </a:cubicBezTo>
                <a:cubicBezTo>
                  <a:pt x="54" y="552"/>
                  <a:pt x="68" y="553"/>
                  <a:pt x="79" y="550"/>
                </a:cubicBezTo>
                <a:cubicBezTo>
                  <a:pt x="95" y="534"/>
                  <a:pt x="115" y="525"/>
                  <a:pt x="130" y="508"/>
                </a:cubicBezTo>
                <a:cubicBezTo>
                  <a:pt x="144" y="493"/>
                  <a:pt x="164" y="457"/>
                  <a:pt x="164" y="457"/>
                </a:cubicBezTo>
                <a:cubicBezTo>
                  <a:pt x="174" y="387"/>
                  <a:pt x="195" y="236"/>
                  <a:pt x="274" y="212"/>
                </a:cubicBezTo>
                <a:cubicBezTo>
                  <a:pt x="304" y="181"/>
                  <a:pt x="334" y="157"/>
                  <a:pt x="375" y="144"/>
                </a:cubicBezTo>
                <a:cubicBezTo>
                  <a:pt x="416" y="81"/>
                  <a:pt x="412" y="76"/>
                  <a:pt x="384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5280025" y="3052763"/>
            <a:ext cx="755650" cy="604837"/>
          </a:xfrm>
          <a:custGeom>
            <a:avLst/>
            <a:gdLst>
              <a:gd name="T0" fmla="*/ 28 w 476"/>
              <a:gd name="T1" fmla="*/ 237 h 381"/>
              <a:gd name="T2" fmla="*/ 37 w 476"/>
              <a:gd name="T3" fmla="*/ 347 h 381"/>
              <a:gd name="T4" fmla="*/ 198 w 476"/>
              <a:gd name="T5" fmla="*/ 373 h 381"/>
              <a:gd name="T6" fmla="*/ 249 w 476"/>
              <a:gd name="T7" fmla="*/ 381 h 381"/>
              <a:gd name="T8" fmla="*/ 308 w 476"/>
              <a:gd name="T9" fmla="*/ 288 h 381"/>
              <a:gd name="T10" fmla="*/ 325 w 476"/>
              <a:gd name="T11" fmla="*/ 203 h 381"/>
              <a:gd name="T12" fmla="*/ 452 w 476"/>
              <a:gd name="T13" fmla="*/ 93 h 381"/>
              <a:gd name="T14" fmla="*/ 452 w 476"/>
              <a:gd name="T15" fmla="*/ 8 h 381"/>
              <a:gd name="T16" fmla="*/ 376 w 476"/>
              <a:gd name="T17" fmla="*/ 25 h 381"/>
              <a:gd name="T18" fmla="*/ 291 w 476"/>
              <a:gd name="T19" fmla="*/ 42 h 381"/>
              <a:gd name="T20" fmla="*/ 240 w 476"/>
              <a:gd name="T21" fmla="*/ 68 h 381"/>
              <a:gd name="T22" fmla="*/ 113 w 476"/>
              <a:gd name="T23" fmla="*/ 144 h 381"/>
              <a:gd name="T24" fmla="*/ 54 w 476"/>
              <a:gd name="T25" fmla="*/ 186 h 381"/>
              <a:gd name="T26" fmla="*/ 28 w 476"/>
              <a:gd name="T27" fmla="*/ 23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6" h="381">
                <a:moveTo>
                  <a:pt x="28" y="237"/>
                </a:moveTo>
                <a:cubicBezTo>
                  <a:pt x="23" y="254"/>
                  <a:pt x="22" y="339"/>
                  <a:pt x="37" y="347"/>
                </a:cubicBezTo>
                <a:cubicBezTo>
                  <a:pt x="43" y="350"/>
                  <a:pt x="172" y="369"/>
                  <a:pt x="198" y="373"/>
                </a:cubicBezTo>
                <a:cubicBezTo>
                  <a:pt x="215" y="376"/>
                  <a:pt x="249" y="381"/>
                  <a:pt x="249" y="381"/>
                </a:cubicBezTo>
                <a:cubicBezTo>
                  <a:pt x="287" y="355"/>
                  <a:pt x="293" y="329"/>
                  <a:pt x="308" y="288"/>
                </a:cubicBezTo>
                <a:cubicBezTo>
                  <a:pt x="309" y="278"/>
                  <a:pt x="313" y="221"/>
                  <a:pt x="325" y="203"/>
                </a:cubicBezTo>
                <a:cubicBezTo>
                  <a:pt x="355" y="158"/>
                  <a:pt x="415" y="141"/>
                  <a:pt x="452" y="93"/>
                </a:cubicBezTo>
                <a:cubicBezTo>
                  <a:pt x="460" y="69"/>
                  <a:pt x="476" y="29"/>
                  <a:pt x="452" y="8"/>
                </a:cubicBezTo>
                <a:cubicBezTo>
                  <a:pt x="442" y="0"/>
                  <a:pt x="392" y="21"/>
                  <a:pt x="376" y="25"/>
                </a:cubicBezTo>
                <a:cubicBezTo>
                  <a:pt x="348" y="31"/>
                  <a:pt x="291" y="42"/>
                  <a:pt x="291" y="42"/>
                </a:cubicBezTo>
                <a:cubicBezTo>
                  <a:pt x="201" y="103"/>
                  <a:pt x="328" y="20"/>
                  <a:pt x="240" y="68"/>
                </a:cubicBezTo>
                <a:cubicBezTo>
                  <a:pt x="196" y="92"/>
                  <a:pt x="161" y="127"/>
                  <a:pt x="113" y="144"/>
                </a:cubicBezTo>
                <a:cubicBezTo>
                  <a:pt x="93" y="158"/>
                  <a:pt x="67" y="166"/>
                  <a:pt x="54" y="186"/>
                </a:cubicBezTo>
                <a:cubicBezTo>
                  <a:pt x="19" y="239"/>
                  <a:pt x="0" y="237"/>
                  <a:pt x="28" y="237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2095500" y="4102100"/>
            <a:ext cx="3054350" cy="1766888"/>
          </a:xfrm>
          <a:custGeom>
            <a:avLst/>
            <a:gdLst>
              <a:gd name="T0" fmla="*/ 95 w 1924"/>
              <a:gd name="T1" fmla="*/ 313 h 1113"/>
              <a:gd name="T2" fmla="*/ 289 w 1924"/>
              <a:gd name="T3" fmla="*/ 25 h 1113"/>
              <a:gd name="T4" fmla="*/ 323 w 1924"/>
              <a:gd name="T5" fmla="*/ 84 h 1113"/>
              <a:gd name="T6" fmla="*/ 476 w 1924"/>
              <a:gd name="T7" fmla="*/ 152 h 1113"/>
              <a:gd name="T8" fmla="*/ 696 w 1924"/>
              <a:gd name="T9" fmla="*/ 262 h 1113"/>
              <a:gd name="T10" fmla="*/ 1153 w 1924"/>
              <a:gd name="T11" fmla="*/ 262 h 1113"/>
              <a:gd name="T12" fmla="*/ 1365 w 1924"/>
              <a:gd name="T13" fmla="*/ 288 h 1113"/>
              <a:gd name="T14" fmla="*/ 1636 w 1924"/>
              <a:gd name="T15" fmla="*/ 245 h 1113"/>
              <a:gd name="T16" fmla="*/ 1924 w 1924"/>
              <a:gd name="T17" fmla="*/ 84 h 1113"/>
              <a:gd name="T18" fmla="*/ 1763 w 1924"/>
              <a:gd name="T19" fmla="*/ 321 h 1113"/>
              <a:gd name="T20" fmla="*/ 1670 w 1924"/>
              <a:gd name="T21" fmla="*/ 398 h 1113"/>
              <a:gd name="T22" fmla="*/ 1518 w 1924"/>
              <a:gd name="T23" fmla="*/ 457 h 1113"/>
              <a:gd name="T24" fmla="*/ 1568 w 1924"/>
              <a:gd name="T25" fmla="*/ 643 h 1113"/>
              <a:gd name="T26" fmla="*/ 1662 w 1924"/>
              <a:gd name="T27" fmla="*/ 779 h 1113"/>
              <a:gd name="T28" fmla="*/ 1585 w 1924"/>
              <a:gd name="T29" fmla="*/ 923 h 1113"/>
              <a:gd name="T30" fmla="*/ 1467 w 1924"/>
              <a:gd name="T31" fmla="*/ 991 h 1113"/>
              <a:gd name="T32" fmla="*/ 1374 w 1924"/>
              <a:gd name="T33" fmla="*/ 872 h 1113"/>
              <a:gd name="T34" fmla="*/ 1340 w 1924"/>
              <a:gd name="T35" fmla="*/ 1092 h 1113"/>
              <a:gd name="T36" fmla="*/ 1247 w 1924"/>
              <a:gd name="T37" fmla="*/ 1058 h 1113"/>
              <a:gd name="T38" fmla="*/ 1179 w 1924"/>
              <a:gd name="T39" fmla="*/ 847 h 1113"/>
              <a:gd name="T40" fmla="*/ 1060 w 1924"/>
              <a:gd name="T41" fmla="*/ 720 h 1113"/>
              <a:gd name="T42" fmla="*/ 942 w 1924"/>
              <a:gd name="T43" fmla="*/ 626 h 1113"/>
              <a:gd name="T44" fmla="*/ 840 w 1924"/>
              <a:gd name="T45" fmla="*/ 491 h 1113"/>
              <a:gd name="T46" fmla="*/ 620 w 1924"/>
              <a:gd name="T47" fmla="*/ 592 h 1113"/>
              <a:gd name="T48" fmla="*/ 484 w 1924"/>
              <a:gd name="T49" fmla="*/ 720 h 1113"/>
              <a:gd name="T50" fmla="*/ 442 w 1924"/>
              <a:gd name="T51" fmla="*/ 762 h 1113"/>
              <a:gd name="T52" fmla="*/ 391 w 1924"/>
              <a:gd name="T53" fmla="*/ 838 h 1113"/>
              <a:gd name="T54" fmla="*/ 289 w 1924"/>
              <a:gd name="T55" fmla="*/ 1050 h 1113"/>
              <a:gd name="T56" fmla="*/ 205 w 1924"/>
              <a:gd name="T57" fmla="*/ 897 h 1113"/>
              <a:gd name="T58" fmla="*/ 145 w 1924"/>
              <a:gd name="T59" fmla="*/ 745 h 1113"/>
              <a:gd name="T60" fmla="*/ 95 w 1924"/>
              <a:gd name="T61" fmla="*/ 559 h 1113"/>
              <a:gd name="T62" fmla="*/ 145 w 1924"/>
              <a:gd name="T63" fmla="*/ 465 h 1113"/>
              <a:gd name="T64" fmla="*/ 10 w 1924"/>
              <a:gd name="T65" fmla="*/ 465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4" h="1113">
                <a:moveTo>
                  <a:pt x="1" y="448"/>
                </a:moveTo>
                <a:cubicBezTo>
                  <a:pt x="12" y="395"/>
                  <a:pt x="48" y="344"/>
                  <a:pt x="95" y="313"/>
                </a:cubicBezTo>
                <a:cubicBezTo>
                  <a:pt x="164" y="219"/>
                  <a:pt x="49" y="61"/>
                  <a:pt x="145" y="0"/>
                </a:cubicBezTo>
                <a:cubicBezTo>
                  <a:pt x="200" y="6"/>
                  <a:pt x="237" y="14"/>
                  <a:pt x="289" y="25"/>
                </a:cubicBezTo>
                <a:cubicBezTo>
                  <a:pt x="298" y="33"/>
                  <a:pt x="309" y="40"/>
                  <a:pt x="315" y="50"/>
                </a:cubicBezTo>
                <a:cubicBezTo>
                  <a:pt x="321" y="60"/>
                  <a:pt x="317" y="74"/>
                  <a:pt x="323" y="84"/>
                </a:cubicBezTo>
                <a:cubicBezTo>
                  <a:pt x="331" y="96"/>
                  <a:pt x="361" y="106"/>
                  <a:pt x="374" y="110"/>
                </a:cubicBezTo>
                <a:cubicBezTo>
                  <a:pt x="410" y="122"/>
                  <a:pt x="440" y="141"/>
                  <a:pt x="476" y="152"/>
                </a:cubicBezTo>
                <a:cubicBezTo>
                  <a:pt x="513" y="177"/>
                  <a:pt x="557" y="177"/>
                  <a:pt x="594" y="203"/>
                </a:cubicBezTo>
                <a:cubicBezTo>
                  <a:pt x="636" y="233"/>
                  <a:pt x="643" y="244"/>
                  <a:pt x="696" y="262"/>
                </a:cubicBezTo>
                <a:cubicBezTo>
                  <a:pt x="769" y="286"/>
                  <a:pt x="849" y="271"/>
                  <a:pt x="925" y="279"/>
                </a:cubicBezTo>
                <a:cubicBezTo>
                  <a:pt x="1025" y="273"/>
                  <a:pt x="1063" y="253"/>
                  <a:pt x="1153" y="262"/>
                </a:cubicBezTo>
                <a:cubicBezTo>
                  <a:pt x="1202" y="279"/>
                  <a:pt x="1235" y="290"/>
                  <a:pt x="1289" y="296"/>
                </a:cubicBezTo>
                <a:cubicBezTo>
                  <a:pt x="1350" y="316"/>
                  <a:pt x="1267" y="294"/>
                  <a:pt x="1365" y="288"/>
                </a:cubicBezTo>
                <a:cubicBezTo>
                  <a:pt x="1413" y="285"/>
                  <a:pt x="1461" y="282"/>
                  <a:pt x="1509" y="279"/>
                </a:cubicBezTo>
                <a:cubicBezTo>
                  <a:pt x="1551" y="266"/>
                  <a:pt x="1594" y="260"/>
                  <a:pt x="1636" y="245"/>
                </a:cubicBezTo>
                <a:cubicBezTo>
                  <a:pt x="1703" y="178"/>
                  <a:pt x="1756" y="149"/>
                  <a:pt x="1848" y="127"/>
                </a:cubicBezTo>
                <a:cubicBezTo>
                  <a:pt x="1906" y="88"/>
                  <a:pt x="1880" y="100"/>
                  <a:pt x="1924" y="84"/>
                </a:cubicBezTo>
                <a:cubicBezTo>
                  <a:pt x="1908" y="150"/>
                  <a:pt x="1888" y="197"/>
                  <a:pt x="1840" y="245"/>
                </a:cubicBezTo>
                <a:cubicBezTo>
                  <a:pt x="1829" y="277"/>
                  <a:pt x="1795" y="311"/>
                  <a:pt x="1763" y="321"/>
                </a:cubicBezTo>
                <a:cubicBezTo>
                  <a:pt x="1746" y="332"/>
                  <a:pt x="1723" y="338"/>
                  <a:pt x="1712" y="355"/>
                </a:cubicBezTo>
                <a:cubicBezTo>
                  <a:pt x="1691" y="390"/>
                  <a:pt x="1705" y="375"/>
                  <a:pt x="1670" y="398"/>
                </a:cubicBezTo>
                <a:cubicBezTo>
                  <a:pt x="1643" y="437"/>
                  <a:pt x="1634" y="442"/>
                  <a:pt x="1594" y="415"/>
                </a:cubicBezTo>
                <a:cubicBezTo>
                  <a:pt x="1566" y="424"/>
                  <a:pt x="1518" y="457"/>
                  <a:pt x="1518" y="457"/>
                </a:cubicBezTo>
                <a:cubicBezTo>
                  <a:pt x="1521" y="516"/>
                  <a:pt x="1511" y="578"/>
                  <a:pt x="1526" y="635"/>
                </a:cubicBezTo>
                <a:cubicBezTo>
                  <a:pt x="1530" y="649"/>
                  <a:pt x="1554" y="640"/>
                  <a:pt x="1568" y="643"/>
                </a:cubicBezTo>
                <a:cubicBezTo>
                  <a:pt x="1590" y="648"/>
                  <a:pt x="1607" y="654"/>
                  <a:pt x="1628" y="660"/>
                </a:cubicBezTo>
                <a:cubicBezTo>
                  <a:pt x="1640" y="700"/>
                  <a:pt x="1653" y="738"/>
                  <a:pt x="1662" y="779"/>
                </a:cubicBezTo>
                <a:cubicBezTo>
                  <a:pt x="1659" y="804"/>
                  <a:pt x="1661" y="831"/>
                  <a:pt x="1653" y="855"/>
                </a:cubicBezTo>
                <a:cubicBezTo>
                  <a:pt x="1647" y="871"/>
                  <a:pt x="1599" y="912"/>
                  <a:pt x="1585" y="923"/>
                </a:cubicBezTo>
                <a:cubicBezTo>
                  <a:pt x="1558" y="945"/>
                  <a:pt x="1542" y="975"/>
                  <a:pt x="1518" y="999"/>
                </a:cubicBezTo>
                <a:cubicBezTo>
                  <a:pt x="1501" y="996"/>
                  <a:pt x="1482" y="999"/>
                  <a:pt x="1467" y="991"/>
                </a:cubicBezTo>
                <a:cubicBezTo>
                  <a:pt x="1447" y="979"/>
                  <a:pt x="1460" y="944"/>
                  <a:pt x="1450" y="923"/>
                </a:cubicBezTo>
                <a:cubicBezTo>
                  <a:pt x="1436" y="896"/>
                  <a:pt x="1401" y="880"/>
                  <a:pt x="1374" y="872"/>
                </a:cubicBezTo>
                <a:cubicBezTo>
                  <a:pt x="1348" y="834"/>
                  <a:pt x="1316" y="828"/>
                  <a:pt x="1280" y="804"/>
                </a:cubicBezTo>
                <a:cubicBezTo>
                  <a:pt x="1290" y="898"/>
                  <a:pt x="1281" y="1015"/>
                  <a:pt x="1340" y="1092"/>
                </a:cubicBezTo>
                <a:cubicBezTo>
                  <a:pt x="1331" y="1098"/>
                  <a:pt x="1324" y="1107"/>
                  <a:pt x="1314" y="1109"/>
                </a:cubicBezTo>
                <a:cubicBezTo>
                  <a:pt x="1292" y="1113"/>
                  <a:pt x="1267" y="1072"/>
                  <a:pt x="1247" y="1058"/>
                </a:cubicBezTo>
                <a:cubicBezTo>
                  <a:pt x="1230" y="1033"/>
                  <a:pt x="1221" y="1007"/>
                  <a:pt x="1204" y="982"/>
                </a:cubicBezTo>
                <a:cubicBezTo>
                  <a:pt x="1198" y="936"/>
                  <a:pt x="1193" y="891"/>
                  <a:pt x="1179" y="847"/>
                </a:cubicBezTo>
                <a:cubicBezTo>
                  <a:pt x="1163" y="664"/>
                  <a:pt x="1190" y="803"/>
                  <a:pt x="1128" y="711"/>
                </a:cubicBezTo>
                <a:cubicBezTo>
                  <a:pt x="1105" y="714"/>
                  <a:pt x="1082" y="714"/>
                  <a:pt x="1060" y="720"/>
                </a:cubicBezTo>
                <a:cubicBezTo>
                  <a:pt x="1000" y="736"/>
                  <a:pt x="1075" y="745"/>
                  <a:pt x="1001" y="728"/>
                </a:cubicBezTo>
                <a:cubicBezTo>
                  <a:pt x="985" y="684"/>
                  <a:pt x="972" y="662"/>
                  <a:pt x="942" y="626"/>
                </a:cubicBezTo>
                <a:cubicBezTo>
                  <a:pt x="919" y="598"/>
                  <a:pt x="922" y="580"/>
                  <a:pt x="891" y="559"/>
                </a:cubicBezTo>
                <a:cubicBezTo>
                  <a:pt x="872" y="529"/>
                  <a:pt x="870" y="511"/>
                  <a:pt x="840" y="491"/>
                </a:cubicBezTo>
                <a:cubicBezTo>
                  <a:pt x="789" y="503"/>
                  <a:pt x="739" y="514"/>
                  <a:pt x="688" y="525"/>
                </a:cubicBezTo>
                <a:cubicBezTo>
                  <a:pt x="668" y="554"/>
                  <a:pt x="641" y="564"/>
                  <a:pt x="620" y="592"/>
                </a:cubicBezTo>
                <a:cubicBezTo>
                  <a:pt x="606" y="610"/>
                  <a:pt x="579" y="658"/>
                  <a:pt x="560" y="677"/>
                </a:cubicBezTo>
                <a:cubicBezTo>
                  <a:pt x="540" y="697"/>
                  <a:pt x="508" y="705"/>
                  <a:pt x="484" y="720"/>
                </a:cubicBezTo>
                <a:cubicBezTo>
                  <a:pt x="478" y="728"/>
                  <a:pt x="474" y="738"/>
                  <a:pt x="467" y="745"/>
                </a:cubicBezTo>
                <a:cubicBezTo>
                  <a:pt x="460" y="752"/>
                  <a:pt x="449" y="754"/>
                  <a:pt x="442" y="762"/>
                </a:cubicBezTo>
                <a:cubicBezTo>
                  <a:pt x="429" y="777"/>
                  <a:pt x="419" y="796"/>
                  <a:pt x="408" y="813"/>
                </a:cubicBezTo>
                <a:cubicBezTo>
                  <a:pt x="402" y="821"/>
                  <a:pt x="391" y="838"/>
                  <a:pt x="391" y="838"/>
                </a:cubicBezTo>
                <a:cubicBezTo>
                  <a:pt x="376" y="902"/>
                  <a:pt x="410" y="936"/>
                  <a:pt x="340" y="982"/>
                </a:cubicBezTo>
                <a:cubicBezTo>
                  <a:pt x="330" y="1016"/>
                  <a:pt x="308" y="1021"/>
                  <a:pt x="289" y="1050"/>
                </a:cubicBezTo>
                <a:cubicBezTo>
                  <a:pt x="267" y="1015"/>
                  <a:pt x="252" y="982"/>
                  <a:pt x="230" y="948"/>
                </a:cubicBezTo>
                <a:cubicBezTo>
                  <a:pt x="212" y="892"/>
                  <a:pt x="235" y="956"/>
                  <a:pt x="205" y="897"/>
                </a:cubicBezTo>
                <a:cubicBezTo>
                  <a:pt x="168" y="824"/>
                  <a:pt x="224" y="920"/>
                  <a:pt x="188" y="847"/>
                </a:cubicBezTo>
                <a:cubicBezTo>
                  <a:pt x="171" y="813"/>
                  <a:pt x="158" y="781"/>
                  <a:pt x="145" y="745"/>
                </a:cubicBezTo>
                <a:cubicBezTo>
                  <a:pt x="144" y="731"/>
                  <a:pt x="147" y="644"/>
                  <a:pt x="128" y="609"/>
                </a:cubicBezTo>
                <a:cubicBezTo>
                  <a:pt x="118" y="592"/>
                  <a:pt x="95" y="559"/>
                  <a:pt x="95" y="559"/>
                </a:cubicBezTo>
                <a:cubicBezTo>
                  <a:pt x="105" y="517"/>
                  <a:pt x="114" y="513"/>
                  <a:pt x="154" y="499"/>
                </a:cubicBezTo>
                <a:cubicBezTo>
                  <a:pt x="151" y="488"/>
                  <a:pt x="156" y="470"/>
                  <a:pt x="145" y="465"/>
                </a:cubicBezTo>
                <a:cubicBezTo>
                  <a:pt x="114" y="450"/>
                  <a:pt x="52" y="508"/>
                  <a:pt x="52" y="508"/>
                </a:cubicBezTo>
                <a:cubicBezTo>
                  <a:pt x="26" y="490"/>
                  <a:pt x="25" y="494"/>
                  <a:pt x="10" y="465"/>
                </a:cubicBezTo>
                <a:cubicBezTo>
                  <a:pt x="0" y="446"/>
                  <a:pt x="1" y="429"/>
                  <a:pt x="1" y="44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828800" y="1371600"/>
            <a:ext cx="144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Đông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Á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3276600" y="1981200"/>
            <a:ext cx="1676400" cy="685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2819400" y="1981200"/>
            <a:ext cx="1828800" cy="19050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48640" y="2209800"/>
            <a:ext cx="2423160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</a:rPr>
              <a:t>Nam Á</a:t>
            </a:r>
          </a:p>
          <a:p>
            <a:pPr algn="just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Đông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Nam Á 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2209800" y="3352800"/>
            <a:ext cx="2057400" cy="16764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2133600" y="3429000"/>
            <a:ext cx="457200" cy="12954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4" grpId="0" animBg="1"/>
      <p:bldP spid="21515" grpId="0" animBg="1"/>
      <p:bldP spid="21516" grpId="0" animBg="1"/>
      <p:bldP spid="21518" grpId="0" animBg="1"/>
      <p:bldP spid="21519" grpId="0" animBg="1"/>
      <p:bldP spid="21519" grpId="1" animBg="1"/>
      <p:bldP spid="21520" grpId="0" animBg="1"/>
      <p:bldP spid="21521" grpId="0" animBg="1"/>
      <p:bldP spid="21522" grpId="0" animBg="1"/>
      <p:bldP spid="21523" grpId="0" animBg="1"/>
      <p:bldP spid="215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inh-2-1-lc6b0e1bba3c-c491e1bb93-cc3a1c-c491e1bb9bi-khc3ad-he1baadu-chc3a2u-c3a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263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7086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Hãy nêu đặc điểm kiểu khí hậu gió mùa và giải thích?</a:t>
            </a: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4038600" y="1828800"/>
            <a:ext cx="8382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962400" y="2209800"/>
            <a:ext cx="76200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3962400" y="2667000"/>
            <a:ext cx="5334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3048000" y="5410200"/>
            <a:ext cx="3810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1447800" y="5334000"/>
            <a:ext cx="6858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V="1">
            <a:off x="4038600" y="5638800"/>
            <a:ext cx="3810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 flipV="1">
            <a:off x="4953000" y="5334000"/>
            <a:ext cx="457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 flipV="1">
            <a:off x="5257800" y="4876800"/>
            <a:ext cx="457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4592638" y="1903413"/>
            <a:ext cx="1338262" cy="1673225"/>
          </a:xfrm>
          <a:custGeom>
            <a:avLst/>
            <a:gdLst>
              <a:gd name="T0" fmla="*/ 250 w 843"/>
              <a:gd name="T1" fmla="*/ 38 h 1054"/>
              <a:gd name="T2" fmla="*/ 334 w 843"/>
              <a:gd name="T3" fmla="*/ 114 h 1054"/>
              <a:gd name="T4" fmla="*/ 436 w 843"/>
              <a:gd name="T5" fmla="*/ 89 h 1054"/>
              <a:gd name="T6" fmla="*/ 427 w 843"/>
              <a:gd name="T7" fmla="*/ 55 h 1054"/>
              <a:gd name="T8" fmla="*/ 453 w 843"/>
              <a:gd name="T9" fmla="*/ 63 h 1054"/>
              <a:gd name="T10" fmla="*/ 521 w 843"/>
              <a:gd name="T11" fmla="*/ 131 h 1054"/>
              <a:gd name="T12" fmla="*/ 605 w 843"/>
              <a:gd name="T13" fmla="*/ 165 h 1054"/>
              <a:gd name="T14" fmla="*/ 665 w 843"/>
              <a:gd name="T15" fmla="*/ 377 h 1054"/>
              <a:gd name="T16" fmla="*/ 724 w 843"/>
              <a:gd name="T17" fmla="*/ 368 h 1054"/>
              <a:gd name="T18" fmla="*/ 766 w 843"/>
              <a:gd name="T19" fmla="*/ 368 h 1054"/>
              <a:gd name="T20" fmla="*/ 758 w 843"/>
              <a:gd name="T21" fmla="*/ 436 h 1054"/>
              <a:gd name="T22" fmla="*/ 732 w 843"/>
              <a:gd name="T23" fmla="*/ 453 h 1054"/>
              <a:gd name="T24" fmla="*/ 775 w 843"/>
              <a:gd name="T25" fmla="*/ 529 h 1054"/>
              <a:gd name="T26" fmla="*/ 800 w 843"/>
              <a:gd name="T27" fmla="*/ 580 h 1054"/>
              <a:gd name="T28" fmla="*/ 843 w 843"/>
              <a:gd name="T29" fmla="*/ 698 h 1054"/>
              <a:gd name="T30" fmla="*/ 766 w 843"/>
              <a:gd name="T31" fmla="*/ 741 h 1054"/>
              <a:gd name="T32" fmla="*/ 749 w 843"/>
              <a:gd name="T33" fmla="*/ 766 h 1054"/>
              <a:gd name="T34" fmla="*/ 724 w 843"/>
              <a:gd name="T35" fmla="*/ 783 h 1054"/>
              <a:gd name="T36" fmla="*/ 715 w 843"/>
              <a:gd name="T37" fmla="*/ 809 h 1054"/>
              <a:gd name="T38" fmla="*/ 665 w 843"/>
              <a:gd name="T39" fmla="*/ 825 h 1054"/>
              <a:gd name="T40" fmla="*/ 614 w 843"/>
              <a:gd name="T41" fmla="*/ 842 h 1054"/>
              <a:gd name="T42" fmla="*/ 563 w 843"/>
              <a:gd name="T43" fmla="*/ 876 h 1054"/>
              <a:gd name="T44" fmla="*/ 538 w 843"/>
              <a:gd name="T45" fmla="*/ 893 h 1054"/>
              <a:gd name="T46" fmla="*/ 444 w 843"/>
              <a:gd name="T47" fmla="*/ 953 h 1054"/>
              <a:gd name="T48" fmla="*/ 283 w 843"/>
              <a:gd name="T49" fmla="*/ 1003 h 1054"/>
              <a:gd name="T50" fmla="*/ 207 w 843"/>
              <a:gd name="T51" fmla="*/ 1046 h 1054"/>
              <a:gd name="T52" fmla="*/ 182 w 843"/>
              <a:gd name="T53" fmla="*/ 1054 h 1054"/>
              <a:gd name="T54" fmla="*/ 46 w 843"/>
              <a:gd name="T55" fmla="*/ 1020 h 1054"/>
              <a:gd name="T56" fmla="*/ 21 w 843"/>
              <a:gd name="T57" fmla="*/ 936 h 1054"/>
              <a:gd name="T58" fmla="*/ 97 w 843"/>
              <a:gd name="T59" fmla="*/ 715 h 1054"/>
              <a:gd name="T60" fmla="*/ 131 w 843"/>
              <a:gd name="T61" fmla="*/ 639 h 1054"/>
              <a:gd name="T62" fmla="*/ 106 w 843"/>
              <a:gd name="T63" fmla="*/ 410 h 1054"/>
              <a:gd name="T64" fmla="*/ 156 w 843"/>
              <a:gd name="T65" fmla="*/ 156 h 1054"/>
              <a:gd name="T66" fmla="*/ 216 w 843"/>
              <a:gd name="T67" fmla="*/ 80 h 1054"/>
              <a:gd name="T68" fmla="*/ 250 w 843"/>
              <a:gd name="T69" fmla="*/ 38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3" h="1054">
                <a:moveTo>
                  <a:pt x="250" y="38"/>
                </a:moveTo>
                <a:cubicBezTo>
                  <a:pt x="269" y="66"/>
                  <a:pt x="303" y="103"/>
                  <a:pt x="334" y="114"/>
                </a:cubicBezTo>
                <a:cubicBezTo>
                  <a:pt x="359" y="111"/>
                  <a:pt x="429" y="111"/>
                  <a:pt x="436" y="89"/>
                </a:cubicBezTo>
                <a:cubicBezTo>
                  <a:pt x="440" y="78"/>
                  <a:pt x="421" y="65"/>
                  <a:pt x="427" y="55"/>
                </a:cubicBezTo>
                <a:cubicBezTo>
                  <a:pt x="432" y="47"/>
                  <a:pt x="444" y="60"/>
                  <a:pt x="453" y="63"/>
                </a:cubicBezTo>
                <a:cubicBezTo>
                  <a:pt x="482" y="83"/>
                  <a:pt x="494" y="108"/>
                  <a:pt x="521" y="131"/>
                </a:cubicBezTo>
                <a:cubicBezTo>
                  <a:pt x="546" y="152"/>
                  <a:pt x="574" y="157"/>
                  <a:pt x="605" y="165"/>
                </a:cubicBezTo>
                <a:cubicBezTo>
                  <a:pt x="613" y="237"/>
                  <a:pt x="638" y="309"/>
                  <a:pt x="665" y="377"/>
                </a:cubicBezTo>
                <a:cubicBezTo>
                  <a:pt x="685" y="374"/>
                  <a:pt x="706" y="375"/>
                  <a:pt x="724" y="368"/>
                </a:cubicBezTo>
                <a:cubicBezTo>
                  <a:pt x="766" y="351"/>
                  <a:pt x="734" y="320"/>
                  <a:pt x="766" y="368"/>
                </a:cubicBezTo>
                <a:cubicBezTo>
                  <a:pt x="763" y="391"/>
                  <a:pt x="766" y="415"/>
                  <a:pt x="758" y="436"/>
                </a:cubicBezTo>
                <a:cubicBezTo>
                  <a:pt x="754" y="446"/>
                  <a:pt x="736" y="443"/>
                  <a:pt x="732" y="453"/>
                </a:cubicBezTo>
                <a:cubicBezTo>
                  <a:pt x="721" y="480"/>
                  <a:pt x="775" y="529"/>
                  <a:pt x="775" y="529"/>
                </a:cubicBezTo>
                <a:cubicBezTo>
                  <a:pt x="781" y="547"/>
                  <a:pt x="795" y="562"/>
                  <a:pt x="800" y="580"/>
                </a:cubicBezTo>
                <a:cubicBezTo>
                  <a:pt x="834" y="699"/>
                  <a:pt x="789" y="646"/>
                  <a:pt x="843" y="698"/>
                </a:cubicBezTo>
                <a:cubicBezTo>
                  <a:pt x="827" y="743"/>
                  <a:pt x="807" y="727"/>
                  <a:pt x="766" y="741"/>
                </a:cubicBezTo>
                <a:cubicBezTo>
                  <a:pt x="760" y="749"/>
                  <a:pt x="756" y="759"/>
                  <a:pt x="749" y="766"/>
                </a:cubicBezTo>
                <a:cubicBezTo>
                  <a:pt x="742" y="773"/>
                  <a:pt x="730" y="775"/>
                  <a:pt x="724" y="783"/>
                </a:cubicBezTo>
                <a:cubicBezTo>
                  <a:pt x="718" y="790"/>
                  <a:pt x="722" y="804"/>
                  <a:pt x="715" y="809"/>
                </a:cubicBezTo>
                <a:cubicBezTo>
                  <a:pt x="701" y="819"/>
                  <a:pt x="682" y="820"/>
                  <a:pt x="665" y="825"/>
                </a:cubicBezTo>
                <a:cubicBezTo>
                  <a:pt x="648" y="831"/>
                  <a:pt x="614" y="842"/>
                  <a:pt x="614" y="842"/>
                </a:cubicBezTo>
                <a:cubicBezTo>
                  <a:pt x="597" y="853"/>
                  <a:pt x="580" y="865"/>
                  <a:pt x="563" y="876"/>
                </a:cubicBezTo>
                <a:cubicBezTo>
                  <a:pt x="555" y="882"/>
                  <a:pt x="538" y="893"/>
                  <a:pt x="538" y="893"/>
                </a:cubicBezTo>
                <a:cubicBezTo>
                  <a:pt x="522" y="940"/>
                  <a:pt x="488" y="940"/>
                  <a:pt x="444" y="953"/>
                </a:cubicBezTo>
                <a:cubicBezTo>
                  <a:pt x="390" y="969"/>
                  <a:pt x="337" y="986"/>
                  <a:pt x="283" y="1003"/>
                </a:cubicBezTo>
                <a:cubicBezTo>
                  <a:pt x="246" y="1042"/>
                  <a:pt x="269" y="1026"/>
                  <a:pt x="207" y="1046"/>
                </a:cubicBezTo>
                <a:cubicBezTo>
                  <a:pt x="199" y="1049"/>
                  <a:pt x="182" y="1054"/>
                  <a:pt x="182" y="1054"/>
                </a:cubicBezTo>
                <a:cubicBezTo>
                  <a:pt x="123" y="1036"/>
                  <a:pt x="118" y="1028"/>
                  <a:pt x="46" y="1020"/>
                </a:cubicBezTo>
                <a:cubicBezTo>
                  <a:pt x="0" y="1005"/>
                  <a:pt x="12" y="981"/>
                  <a:pt x="21" y="936"/>
                </a:cubicBezTo>
                <a:cubicBezTo>
                  <a:pt x="36" y="863"/>
                  <a:pt x="44" y="770"/>
                  <a:pt x="97" y="715"/>
                </a:cubicBezTo>
                <a:cubicBezTo>
                  <a:pt x="107" y="687"/>
                  <a:pt x="114" y="664"/>
                  <a:pt x="131" y="639"/>
                </a:cubicBezTo>
                <a:cubicBezTo>
                  <a:pt x="148" y="587"/>
                  <a:pt x="134" y="453"/>
                  <a:pt x="106" y="410"/>
                </a:cubicBezTo>
                <a:cubicBezTo>
                  <a:pt x="101" y="340"/>
                  <a:pt x="62" y="190"/>
                  <a:pt x="156" y="156"/>
                </a:cubicBezTo>
                <a:cubicBezTo>
                  <a:pt x="197" y="117"/>
                  <a:pt x="175" y="141"/>
                  <a:pt x="216" y="80"/>
                </a:cubicBezTo>
                <a:cubicBezTo>
                  <a:pt x="269" y="0"/>
                  <a:pt x="219" y="123"/>
                  <a:pt x="250" y="3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3989388" y="3536950"/>
            <a:ext cx="1309687" cy="1046163"/>
          </a:xfrm>
          <a:custGeom>
            <a:avLst/>
            <a:gdLst>
              <a:gd name="T0" fmla="*/ 384 w 825"/>
              <a:gd name="T1" fmla="*/ 0 h 659"/>
              <a:gd name="T2" fmla="*/ 545 w 825"/>
              <a:gd name="T3" fmla="*/ 25 h 659"/>
              <a:gd name="T4" fmla="*/ 647 w 825"/>
              <a:gd name="T5" fmla="*/ 17 h 659"/>
              <a:gd name="T6" fmla="*/ 680 w 825"/>
              <a:gd name="T7" fmla="*/ 8 h 659"/>
              <a:gd name="T8" fmla="*/ 655 w 825"/>
              <a:gd name="T9" fmla="*/ 17 h 659"/>
              <a:gd name="T10" fmla="*/ 757 w 825"/>
              <a:gd name="T11" fmla="*/ 161 h 659"/>
              <a:gd name="T12" fmla="*/ 799 w 825"/>
              <a:gd name="T13" fmla="*/ 237 h 659"/>
              <a:gd name="T14" fmla="*/ 782 w 825"/>
              <a:gd name="T15" fmla="*/ 398 h 659"/>
              <a:gd name="T16" fmla="*/ 672 w 825"/>
              <a:gd name="T17" fmla="*/ 432 h 659"/>
              <a:gd name="T18" fmla="*/ 621 w 825"/>
              <a:gd name="T19" fmla="*/ 449 h 659"/>
              <a:gd name="T20" fmla="*/ 596 w 825"/>
              <a:gd name="T21" fmla="*/ 457 h 659"/>
              <a:gd name="T22" fmla="*/ 511 w 825"/>
              <a:gd name="T23" fmla="*/ 516 h 659"/>
              <a:gd name="T24" fmla="*/ 469 w 825"/>
              <a:gd name="T25" fmla="*/ 567 h 659"/>
              <a:gd name="T26" fmla="*/ 359 w 825"/>
              <a:gd name="T27" fmla="*/ 584 h 659"/>
              <a:gd name="T28" fmla="*/ 11 w 825"/>
              <a:gd name="T29" fmla="*/ 635 h 659"/>
              <a:gd name="T30" fmla="*/ 37 w 825"/>
              <a:gd name="T31" fmla="*/ 584 h 659"/>
              <a:gd name="T32" fmla="*/ 45 w 825"/>
              <a:gd name="T33" fmla="*/ 559 h 659"/>
              <a:gd name="T34" fmla="*/ 79 w 825"/>
              <a:gd name="T35" fmla="*/ 550 h 659"/>
              <a:gd name="T36" fmla="*/ 130 w 825"/>
              <a:gd name="T37" fmla="*/ 508 h 659"/>
              <a:gd name="T38" fmla="*/ 164 w 825"/>
              <a:gd name="T39" fmla="*/ 457 h 659"/>
              <a:gd name="T40" fmla="*/ 274 w 825"/>
              <a:gd name="T41" fmla="*/ 212 h 659"/>
              <a:gd name="T42" fmla="*/ 375 w 825"/>
              <a:gd name="T43" fmla="*/ 144 h 659"/>
              <a:gd name="T44" fmla="*/ 384 w 825"/>
              <a:gd name="T45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25" h="659">
                <a:moveTo>
                  <a:pt x="384" y="0"/>
                </a:moveTo>
                <a:cubicBezTo>
                  <a:pt x="438" y="8"/>
                  <a:pt x="491" y="18"/>
                  <a:pt x="545" y="25"/>
                </a:cubicBezTo>
                <a:cubicBezTo>
                  <a:pt x="579" y="22"/>
                  <a:pt x="613" y="21"/>
                  <a:pt x="647" y="17"/>
                </a:cubicBezTo>
                <a:cubicBezTo>
                  <a:pt x="658" y="16"/>
                  <a:pt x="669" y="8"/>
                  <a:pt x="680" y="8"/>
                </a:cubicBezTo>
                <a:cubicBezTo>
                  <a:pt x="689" y="8"/>
                  <a:pt x="663" y="14"/>
                  <a:pt x="655" y="17"/>
                </a:cubicBezTo>
                <a:cubicBezTo>
                  <a:pt x="665" y="98"/>
                  <a:pt x="677" y="133"/>
                  <a:pt x="757" y="161"/>
                </a:cubicBezTo>
                <a:cubicBezTo>
                  <a:pt x="796" y="219"/>
                  <a:pt x="785" y="193"/>
                  <a:pt x="799" y="237"/>
                </a:cubicBezTo>
                <a:cubicBezTo>
                  <a:pt x="801" y="264"/>
                  <a:pt x="825" y="371"/>
                  <a:pt x="782" y="398"/>
                </a:cubicBezTo>
                <a:cubicBezTo>
                  <a:pt x="754" y="416"/>
                  <a:pt x="704" y="421"/>
                  <a:pt x="672" y="432"/>
                </a:cubicBezTo>
                <a:cubicBezTo>
                  <a:pt x="655" y="438"/>
                  <a:pt x="638" y="443"/>
                  <a:pt x="621" y="449"/>
                </a:cubicBezTo>
                <a:cubicBezTo>
                  <a:pt x="613" y="452"/>
                  <a:pt x="596" y="457"/>
                  <a:pt x="596" y="457"/>
                </a:cubicBezTo>
                <a:cubicBezTo>
                  <a:pt x="593" y="459"/>
                  <a:pt x="520" y="506"/>
                  <a:pt x="511" y="516"/>
                </a:cubicBezTo>
                <a:cubicBezTo>
                  <a:pt x="496" y="532"/>
                  <a:pt x="486" y="553"/>
                  <a:pt x="469" y="567"/>
                </a:cubicBezTo>
                <a:cubicBezTo>
                  <a:pt x="440" y="590"/>
                  <a:pt x="396" y="580"/>
                  <a:pt x="359" y="584"/>
                </a:cubicBezTo>
                <a:cubicBezTo>
                  <a:pt x="246" y="614"/>
                  <a:pt x="126" y="620"/>
                  <a:pt x="11" y="635"/>
                </a:cubicBezTo>
                <a:cubicBezTo>
                  <a:pt x="36" y="564"/>
                  <a:pt x="0" y="659"/>
                  <a:pt x="37" y="584"/>
                </a:cubicBezTo>
                <a:cubicBezTo>
                  <a:pt x="41" y="576"/>
                  <a:pt x="38" y="565"/>
                  <a:pt x="45" y="559"/>
                </a:cubicBezTo>
                <a:cubicBezTo>
                  <a:pt x="54" y="552"/>
                  <a:pt x="68" y="553"/>
                  <a:pt x="79" y="550"/>
                </a:cubicBezTo>
                <a:cubicBezTo>
                  <a:pt x="95" y="534"/>
                  <a:pt x="115" y="525"/>
                  <a:pt x="130" y="508"/>
                </a:cubicBezTo>
                <a:cubicBezTo>
                  <a:pt x="144" y="493"/>
                  <a:pt x="164" y="457"/>
                  <a:pt x="164" y="457"/>
                </a:cubicBezTo>
                <a:cubicBezTo>
                  <a:pt x="174" y="387"/>
                  <a:pt x="195" y="236"/>
                  <a:pt x="274" y="212"/>
                </a:cubicBezTo>
                <a:cubicBezTo>
                  <a:pt x="304" y="181"/>
                  <a:pt x="334" y="157"/>
                  <a:pt x="375" y="144"/>
                </a:cubicBezTo>
                <a:cubicBezTo>
                  <a:pt x="416" y="81"/>
                  <a:pt x="412" y="76"/>
                  <a:pt x="384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5280025" y="3052763"/>
            <a:ext cx="755650" cy="604837"/>
          </a:xfrm>
          <a:custGeom>
            <a:avLst/>
            <a:gdLst>
              <a:gd name="T0" fmla="*/ 28 w 476"/>
              <a:gd name="T1" fmla="*/ 237 h 381"/>
              <a:gd name="T2" fmla="*/ 37 w 476"/>
              <a:gd name="T3" fmla="*/ 347 h 381"/>
              <a:gd name="T4" fmla="*/ 198 w 476"/>
              <a:gd name="T5" fmla="*/ 373 h 381"/>
              <a:gd name="T6" fmla="*/ 249 w 476"/>
              <a:gd name="T7" fmla="*/ 381 h 381"/>
              <a:gd name="T8" fmla="*/ 308 w 476"/>
              <a:gd name="T9" fmla="*/ 288 h 381"/>
              <a:gd name="T10" fmla="*/ 325 w 476"/>
              <a:gd name="T11" fmla="*/ 203 h 381"/>
              <a:gd name="T12" fmla="*/ 452 w 476"/>
              <a:gd name="T13" fmla="*/ 93 h 381"/>
              <a:gd name="T14" fmla="*/ 452 w 476"/>
              <a:gd name="T15" fmla="*/ 8 h 381"/>
              <a:gd name="T16" fmla="*/ 376 w 476"/>
              <a:gd name="T17" fmla="*/ 25 h 381"/>
              <a:gd name="T18" fmla="*/ 291 w 476"/>
              <a:gd name="T19" fmla="*/ 42 h 381"/>
              <a:gd name="T20" fmla="*/ 240 w 476"/>
              <a:gd name="T21" fmla="*/ 68 h 381"/>
              <a:gd name="T22" fmla="*/ 113 w 476"/>
              <a:gd name="T23" fmla="*/ 144 h 381"/>
              <a:gd name="T24" fmla="*/ 54 w 476"/>
              <a:gd name="T25" fmla="*/ 186 h 381"/>
              <a:gd name="T26" fmla="*/ 28 w 476"/>
              <a:gd name="T27" fmla="*/ 23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6" h="381">
                <a:moveTo>
                  <a:pt x="28" y="237"/>
                </a:moveTo>
                <a:cubicBezTo>
                  <a:pt x="23" y="254"/>
                  <a:pt x="22" y="339"/>
                  <a:pt x="37" y="347"/>
                </a:cubicBezTo>
                <a:cubicBezTo>
                  <a:pt x="43" y="350"/>
                  <a:pt x="172" y="369"/>
                  <a:pt x="198" y="373"/>
                </a:cubicBezTo>
                <a:cubicBezTo>
                  <a:pt x="215" y="376"/>
                  <a:pt x="249" y="381"/>
                  <a:pt x="249" y="381"/>
                </a:cubicBezTo>
                <a:cubicBezTo>
                  <a:pt x="287" y="355"/>
                  <a:pt x="293" y="329"/>
                  <a:pt x="308" y="288"/>
                </a:cubicBezTo>
                <a:cubicBezTo>
                  <a:pt x="309" y="278"/>
                  <a:pt x="313" y="221"/>
                  <a:pt x="325" y="203"/>
                </a:cubicBezTo>
                <a:cubicBezTo>
                  <a:pt x="355" y="158"/>
                  <a:pt x="415" y="141"/>
                  <a:pt x="452" y="93"/>
                </a:cubicBezTo>
                <a:cubicBezTo>
                  <a:pt x="460" y="69"/>
                  <a:pt x="476" y="29"/>
                  <a:pt x="452" y="8"/>
                </a:cubicBezTo>
                <a:cubicBezTo>
                  <a:pt x="442" y="0"/>
                  <a:pt x="392" y="21"/>
                  <a:pt x="376" y="25"/>
                </a:cubicBezTo>
                <a:cubicBezTo>
                  <a:pt x="348" y="31"/>
                  <a:pt x="291" y="42"/>
                  <a:pt x="291" y="42"/>
                </a:cubicBezTo>
                <a:cubicBezTo>
                  <a:pt x="201" y="103"/>
                  <a:pt x="328" y="20"/>
                  <a:pt x="240" y="68"/>
                </a:cubicBezTo>
                <a:cubicBezTo>
                  <a:pt x="196" y="92"/>
                  <a:pt x="161" y="127"/>
                  <a:pt x="113" y="144"/>
                </a:cubicBezTo>
                <a:cubicBezTo>
                  <a:pt x="93" y="158"/>
                  <a:pt x="67" y="166"/>
                  <a:pt x="54" y="186"/>
                </a:cubicBezTo>
                <a:cubicBezTo>
                  <a:pt x="19" y="239"/>
                  <a:pt x="0" y="237"/>
                  <a:pt x="28" y="237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2095500" y="4102100"/>
            <a:ext cx="3054350" cy="1766888"/>
          </a:xfrm>
          <a:custGeom>
            <a:avLst/>
            <a:gdLst>
              <a:gd name="T0" fmla="*/ 95 w 1924"/>
              <a:gd name="T1" fmla="*/ 313 h 1113"/>
              <a:gd name="T2" fmla="*/ 289 w 1924"/>
              <a:gd name="T3" fmla="*/ 25 h 1113"/>
              <a:gd name="T4" fmla="*/ 323 w 1924"/>
              <a:gd name="T5" fmla="*/ 84 h 1113"/>
              <a:gd name="T6" fmla="*/ 476 w 1924"/>
              <a:gd name="T7" fmla="*/ 152 h 1113"/>
              <a:gd name="T8" fmla="*/ 696 w 1924"/>
              <a:gd name="T9" fmla="*/ 262 h 1113"/>
              <a:gd name="T10" fmla="*/ 1153 w 1924"/>
              <a:gd name="T11" fmla="*/ 262 h 1113"/>
              <a:gd name="T12" fmla="*/ 1365 w 1924"/>
              <a:gd name="T13" fmla="*/ 288 h 1113"/>
              <a:gd name="T14" fmla="*/ 1636 w 1924"/>
              <a:gd name="T15" fmla="*/ 245 h 1113"/>
              <a:gd name="T16" fmla="*/ 1924 w 1924"/>
              <a:gd name="T17" fmla="*/ 84 h 1113"/>
              <a:gd name="T18" fmla="*/ 1763 w 1924"/>
              <a:gd name="T19" fmla="*/ 321 h 1113"/>
              <a:gd name="T20" fmla="*/ 1670 w 1924"/>
              <a:gd name="T21" fmla="*/ 398 h 1113"/>
              <a:gd name="T22" fmla="*/ 1518 w 1924"/>
              <a:gd name="T23" fmla="*/ 457 h 1113"/>
              <a:gd name="T24" fmla="*/ 1568 w 1924"/>
              <a:gd name="T25" fmla="*/ 643 h 1113"/>
              <a:gd name="T26" fmla="*/ 1662 w 1924"/>
              <a:gd name="T27" fmla="*/ 779 h 1113"/>
              <a:gd name="T28" fmla="*/ 1585 w 1924"/>
              <a:gd name="T29" fmla="*/ 923 h 1113"/>
              <a:gd name="T30" fmla="*/ 1467 w 1924"/>
              <a:gd name="T31" fmla="*/ 991 h 1113"/>
              <a:gd name="T32" fmla="*/ 1374 w 1924"/>
              <a:gd name="T33" fmla="*/ 872 h 1113"/>
              <a:gd name="T34" fmla="*/ 1340 w 1924"/>
              <a:gd name="T35" fmla="*/ 1092 h 1113"/>
              <a:gd name="T36" fmla="*/ 1247 w 1924"/>
              <a:gd name="T37" fmla="*/ 1058 h 1113"/>
              <a:gd name="T38" fmla="*/ 1179 w 1924"/>
              <a:gd name="T39" fmla="*/ 847 h 1113"/>
              <a:gd name="T40" fmla="*/ 1060 w 1924"/>
              <a:gd name="T41" fmla="*/ 720 h 1113"/>
              <a:gd name="T42" fmla="*/ 942 w 1924"/>
              <a:gd name="T43" fmla="*/ 626 h 1113"/>
              <a:gd name="T44" fmla="*/ 840 w 1924"/>
              <a:gd name="T45" fmla="*/ 491 h 1113"/>
              <a:gd name="T46" fmla="*/ 620 w 1924"/>
              <a:gd name="T47" fmla="*/ 592 h 1113"/>
              <a:gd name="T48" fmla="*/ 484 w 1924"/>
              <a:gd name="T49" fmla="*/ 720 h 1113"/>
              <a:gd name="T50" fmla="*/ 442 w 1924"/>
              <a:gd name="T51" fmla="*/ 762 h 1113"/>
              <a:gd name="T52" fmla="*/ 391 w 1924"/>
              <a:gd name="T53" fmla="*/ 838 h 1113"/>
              <a:gd name="T54" fmla="*/ 289 w 1924"/>
              <a:gd name="T55" fmla="*/ 1050 h 1113"/>
              <a:gd name="T56" fmla="*/ 205 w 1924"/>
              <a:gd name="T57" fmla="*/ 897 h 1113"/>
              <a:gd name="T58" fmla="*/ 145 w 1924"/>
              <a:gd name="T59" fmla="*/ 745 h 1113"/>
              <a:gd name="T60" fmla="*/ 95 w 1924"/>
              <a:gd name="T61" fmla="*/ 559 h 1113"/>
              <a:gd name="T62" fmla="*/ 145 w 1924"/>
              <a:gd name="T63" fmla="*/ 465 h 1113"/>
              <a:gd name="T64" fmla="*/ 10 w 1924"/>
              <a:gd name="T65" fmla="*/ 465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4" h="1113">
                <a:moveTo>
                  <a:pt x="1" y="448"/>
                </a:moveTo>
                <a:cubicBezTo>
                  <a:pt x="12" y="395"/>
                  <a:pt x="48" y="344"/>
                  <a:pt x="95" y="313"/>
                </a:cubicBezTo>
                <a:cubicBezTo>
                  <a:pt x="164" y="219"/>
                  <a:pt x="49" y="61"/>
                  <a:pt x="145" y="0"/>
                </a:cubicBezTo>
                <a:cubicBezTo>
                  <a:pt x="200" y="6"/>
                  <a:pt x="237" y="14"/>
                  <a:pt x="289" y="25"/>
                </a:cubicBezTo>
                <a:cubicBezTo>
                  <a:pt x="298" y="33"/>
                  <a:pt x="309" y="40"/>
                  <a:pt x="315" y="50"/>
                </a:cubicBezTo>
                <a:cubicBezTo>
                  <a:pt x="321" y="60"/>
                  <a:pt x="317" y="74"/>
                  <a:pt x="323" y="84"/>
                </a:cubicBezTo>
                <a:cubicBezTo>
                  <a:pt x="331" y="96"/>
                  <a:pt x="361" y="106"/>
                  <a:pt x="374" y="110"/>
                </a:cubicBezTo>
                <a:cubicBezTo>
                  <a:pt x="410" y="122"/>
                  <a:pt x="440" y="141"/>
                  <a:pt x="476" y="152"/>
                </a:cubicBezTo>
                <a:cubicBezTo>
                  <a:pt x="513" y="177"/>
                  <a:pt x="557" y="177"/>
                  <a:pt x="594" y="203"/>
                </a:cubicBezTo>
                <a:cubicBezTo>
                  <a:pt x="636" y="233"/>
                  <a:pt x="643" y="244"/>
                  <a:pt x="696" y="262"/>
                </a:cubicBezTo>
                <a:cubicBezTo>
                  <a:pt x="769" y="286"/>
                  <a:pt x="849" y="271"/>
                  <a:pt x="925" y="279"/>
                </a:cubicBezTo>
                <a:cubicBezTo>
                  <a:pt x="1025" y="273"/>
                  <a:pt x="1063" y="253"/>
                  <a:pt x="1153" y="262"/>
                </a:cubicBezTo>
                <a:cubicBezTo>
                  <a:pt x="1202" y="279"/>
                  <a:pt x="1235" y="290"/>
                  <a:pt x="1289" y="296"/>
                </a:cubicBezTo>
                <a:cubicBezTo>
                  <a:pt x="1350" y="316"/>
                  <a:pt x="1267" y="294"/>
                  <a:pt x="1365" y="288"/>
                </a:cubicBezTo>
                <a:cubicBezTo>
                  <a:pt x="1413" y="285"/>
                  <a:pt x="1461" y="282"/>
                  <a:pt x="1509" y="279"/>
                </a:cubicBezTo>
                <a:cubicBezTo>
                  <a:pt x="1551" y="266"/>
                  <a:pt x="1594" y="260"/>
                  <a:pt x="1636" y="245"/>
                </a:cubicBezTo>
                <a:cubicBezTo>
                  <a:pt x="1703" y="178"/>
                  <a:pt x="1756" y="149"/>
                  <a:pt x="1848" y="127"/>
                </a:cubicBezTo>
                <a:cubicBezTo>
                  <a:pt x="1906" y="88"/>
                  <a:pt x="1880" y="100"/>
                  <a:pt x="1924" y="84"/>
                </a:cubicBezTo>
                <a:cubicBezTo>
                  <a:pt x="1908" y="150"/>
                  <a:pt x="1888" y="197"/>
                  <a:pt x="1840" y="245"/>
                </a:cubicBezTo>
                <a:cubicBezTo>
                  <a:pt x="1829" y="277"/>
                  <a:pt x="1795" y="311"/>
                  <a:pt x="1763" y="321"/>
                </a:cubicBezTo>
                <a:cubicBezTo>
                  <a:pt x="1746" y="332"/>
                  <a:pt x="1723" y="338"/>
                  <a:pt x="1712" y="355"/>
                </a:cubicBezTo>
                <a:cubicBezTo>
                  <a:pt x="1691" y="390"/>
                  <a:pt x="1705" y="375"/>
                  <a:pt x="1670" y="398"/>
                </a:cubicBezTo>
                <a:cubicBezTo>
                  <a:pt x="1643" y="437"/>
                  <a:pt x="1634" y="442"/>
                  <a:pt x="1594" y="415"/>
                </a:cubicBezTo>
                <a:cubicBezTo>
                  <a:pt x="1566" y="424"/>
                  <a:pt x="1518" y="457"/>
                  <a:pt x="1518" y="457"/>
                </a:cubicBezTo>
                <a:cubicBezTo>
                  <a:pt x="1521" y="516"/>
                  <a:pt x="1511" y="578"/>
                  <a:pt x="1526" y="635"/>
                </a:cubicBezTo>
                <a:cubicBezTo>
                  <a:pt x="1530" y="649"/>
                  <a:pt x="1554" y="640"/>
                  <a:pt x="1568" y="643"/>
                </a:cubicBezTo>
                <a:cubicBezTo>
                  <a:pt x="1590" y="648"/>
                  <a:pt x="1607" y="654"/>
                  <a:pt x="1628" y="660"/>
                </a:cubicBezTo>
                <a:cubicBezTo>
                  <a:pt x="1640" y="700"/>
                  <a:pt x="1653" y="738"/>
                  <a:pt x="1662" y="779"/>
                </a:cubicBezTo>
                <a:cubicBezTo>
                  <a:pt x="1659" y="804"/>
                  <a:pt x="1661" y="831"/>
                  <a:pt x="1653" y="855"/>
                </a:cubicBezTo>
                <a:cubicBezTo>
                  <a:pt x="1647" y="871"/>
                  <a:pt x="1599" y="912"/>
                  <a:pt x="1585" y="923"/>
                </a:cubicBezTo>
                <a:cubicBezTo>
                  <a:pt x="1558" y="945"/>
                  <a:pt x="1542" y="975"/>
                  <a:pt x="1518" y="999"/>
                </a:cubicBezTo>
                <a:cubicBezTo>
                  <a:pt x="1501" y="996"/>
                  <a:pt x="1482" y="999"/>
                  <a:pt x="1467" y="991"/>
                </a:cubicBezTo>
                <a:cubicBezTo>
                  <a:pt x="1447" y="979"/>
                  <a:pt x="1460" y="944"/>
                  <a:pt x="1450" y="923"/>
                </a:cubicBezTo>
                <a:cubicBezTo>
                  <a:pt x="1436" y="896"/>
                  <a:pt x="1401" y="880"/>
                  <a:pt x="1374" y="872"/>
                </a:cubicBezTo>
                <a:cubicBezTo>
                  <a:pt x="1348" y="834"/>
                  <a:pt x="1316" y="828"/>
                  <a:pt x="1280" y="804"/>
                </a:cubicBezTo>
                <a:cubicBezTo>
                  <a:pt x="1290" y="898"/>
                  <a:pt x="1281" y="1015"/>
                  <a:pt x="1340" y="1092"/>
                </a:cubicBezTo>
                <a:cubicBezTo>
                  <a:pt x="1331" y="1098"/>
                  <a:pt x="1324" y="1107"/>
                  <a:pt x="1314" y="1109"/>
                </a:cubicBezTo>
                <a:cubicBezTo>
                  <a:pt x="1292" y="1113"/>
                  <a:pt x="1267" y="1072"/>
                  <a:pt x="1247" y="1058"/>
                </a:cubicBezTo>
                <a:cubicBezTo>
                  <a:pt x="1230" y="1033"/>
                  <a:pt x="1221" y="1007"/>
                  <a:pt x="1204" y="982"/>
                </a:cubicBezTo>
                <a:cubicBezTo>
                  <a:pt x="1198" y="936"/>
                  <a:pt x="1193" y="891"/>
                  <a:pt x="1179" y="847"/>
                </a:cubicBezTo>
                <a:cubicBezTo>
                  <a:pt x="1163" y="664"/>
                  <a:pt x="1190" y="803"/>
                  <a:pt x="1128" y="711"/>
                </a:cubicBezTo>
                <a:cubicBezTo>
                  <a:pt x="1105" y="714"/>
                  <a:pt x="1082" y="714"/>
                  <a:pt x="1060" y="720"/>
                </a:cubicBezTo>
                <a:cubicBezTo>
                  <a:pt x="1000" y="736"/>
                  <a:pt x="1075" y="745"/>
                  <a:pt x="1001" y="728"/>
                </a:cubicBezTo>
                <a:cubicBezTo>
                  <a:pt x="985" y="684"/>
                  <a:pt x="972" y="662"/>
                  <a:pt x="942" y="626"/>
                </a:cubicBezTo>
                <a:cubicBezTo>
                  <a:pt x="919" y="598"/>
                  <a:pt x="922" y="580"/>
                  <a:pt x="891" y="559"/>
                </a:cubicBezTo>
                <a:cubicBezTo>
                  <a:pt x="872" y="529"/>
                  <a:pt x="870" y="511"/>
                  <a:pt x="840" y="491"/>
                </a:cubicBezTo>
                <a:cubicBezTo>
                  <a:pt x="789" y="503"/>
                  <a:pt x="739" y="514"/>
                  <a:pt x="688" y="525"/>
                </a:cubicBezTo>
                <a:cubicBezTo>
                  <a:pt x="668" y="554"/>
                  <a:pt x="641" y="564"/>
                  <a:pt x="620" y="592"/>
                </a:cubicBezTo>
                <a:cubicBezTo>
                  <a:pt x="606" y="610"/>
                  <a:pt x="579" y="658"/>
                  <a:pt x="560" y="677"/>
                </a:cubicBezTo>
                <a:cubicBezTo>
                  <a:pt x="540" y="697"/>
                  <a:pt x="508" y="705"/>
                  <a:pt x="484" y="720"/>
                </a:cubicBezTo>
                <a:cubicBezTo>
                  <a:pt x="478" y="728"/>
                  <a:pt x="474" y="738"/>
                  <a:pt x="467" y="745"/>
                </a:cubicBezTo>
                <a:cubicBezTo>
                  <a:pt x="460" y="752"/>
                  <a:pt x="449" y="754"/>
                  <a:pt x="442" y="762"/>
                </a:cubicBezTo>
                <a:cubicBezTo>
                  <a:pt x="429" y="777"/>
                  <a:pt x="419" y="796"/>
                  <a:pt x="408" y="813"/>
                </a:cubicBezTo>
                <a:cubicBezTo>
                  <a:pt x="402" y="821"/>
                  <a:pt x="391" y="838"/>
                  <a:pt x="391" y="838"/>
                </a:cubicBezTo>
                <a:cubicBezTo>
                  <a:pt x="376" y="902"/>
                  <a:pt x="410" y="936"/>
                  <a:pt x="340" y="982"/>
                </a:cubicBezTo>
                <a:cubicBezTo>
                  <a:pt x="330" y="1016"/>
                  <a:pt x="308" y="1021"/>
                  <a:pt x="289" y="1050"/>
                </a:cubicBezTo>
                <a:cubicBezTo>
                  <a:pt x="267" y="1015"/>
                  <a:pt x="252" y="982"/>
                  <a:pt x="230" y="948"/>
                </a:cubicBezTo>
                <a:cubicBezTo>
                  <a:pt x="212" y="892"/>
                  <a:pt x="235" y="956"/>
                  <a:pt x="205" y="897"/>
                </a:cubicBezTo>
                <a:cubicBezTo>
                  <a:pt x="168" y="824"/>
                  <a:pt x="224" y="920"/>
                  <a:pt x="188" y="847"/>
                </a:cubicBezTo>
                <a:cubicBezTo>
                  <a:pt x="171" y="813"/>
                  <a:pt x="158" y="781"/>
                  <a:pt x="145" y="745"/>
                </a:cubicBezTo>
                <a:cubicBezTo>
                  <a:pt x="144" y="731"/>
                  <a:pt x="147" y="644"/>
                  <a:pt x="128" y="609"/>
                </a:cubicBezTo>
                <a:cubicBezTo>
                  <a:pt x="118" y="592"/>
                  <a:pt x="95" y="559"/>
                  <a:pt x="95" y="559"/>
                </a:cubicBezTo>
                <a:cubicBezTo>
                  <a:pt x="105" y="517"/>
                  <a:pt x="114" y="513"/>
                  <a:pt x="154" y="499"/>
                </a:cubicBezTo>
                <a:cubicBezTo>
                  <a:pt x="151" y="488"/>
                  <a:pt x="156" y="470"/>
                  <a:pt x="145" y="465"/>
                </a:cubicBezTo>
                <a:cubicBezTo>
                  <a:pt x="114" y="450"/>
                  <a:pt x="52" y="508"/>
                  <a:pt x="52" y="508"/>
                </a:cubicBezTo>
                <a:cubicBezTo>
                  <a:pt x="26" y="490"/>
                  <a:pt x="25" y="494"/>
                  <a:pt x="10" y="465"/>
                </a:cubicBezTo>
                <a:cubicBezTo>
                  <a:pt x="0" y="446"/>
                  <a:pt x="1" y="429"/>
                  <a:pt x="1" y="44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10265" grpId="0" animBg="1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62200" y="1524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838200"/>
            <a:ext cx="2590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Á?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105" name="Picture 9" descr="hinh-1-2-lc6b0e1bba3c-c491e1bb93-c491e1bb8ba-hc3acnh-khoc3a1ng-se1baa3n-vc3a0-sc3b4ng-he1bb93-chc3a2u-c3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11213"/>
            <a:ext cx="6553200" cy="60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218182"/>
            <a:ext cx="906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phổ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228600" y="1396425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a/ </a:t>
            </a:r>
            <a:r>
              <a:rPr lang="en-US" sz="3200" b="1" u="sng" dirty="0" err="1">
                <a:latin typeface="Times New Roman" pitchFamily="18" charset="0"/>
              </a:rPr>
              <a:t>K</a:t>
            </a:r>
            <a:r>
              <a:rPr lang="en-US" sz="3200" b="1" u="sng" dirty="0" err="1" smtClean="0">
                <a:latin typeface="Times New Roman" pitchFamily="18" charset="0"/>
              </a:rPr>
              <a:t>iểu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khí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gió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mùa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762000" y="2082225"/>
            <a:ext cx="78742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</a:rPr>
              <a:t>Vị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trí</a:t>
            </a:r>
            <a:endParaRPr lang="en-US" sz="3200" b="1" dirty="0" smtClean="0">
              <a:latin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mùa</a:t>
            </a:r>
            <a:r>
              <a:rPr lang="en-US" sz="3200" dirty="0"/>
              <a:t> 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(Nam </a:t>
            </a:r>
            <a:r>
              <a:rPr lang="en-US" sz="3200" dirty="0">
                <a:latin typeface="Times New Roman" pitchFamily="18" charset="0"/>
              </a:rPr>
              <a:t>Á, </a:t>
            </a:r>
            <a:r>
              <a:rPr lang="en-US" sz="3200" dirty="0" err="1">
                <a:latin typeface="Times New Roman" pitchFamily="18" charset="0"/>
              </a:rPr>
              <a:t>Đông</a:t>
            </a:r>
            <a:r>
              <a:rPr lang="en-US" sz="3200" dirty="0">
                <a:latin typeface="Times New Roman" pitchFamily="18" charset="0"/>
              </a:rPr>
              <a:t> Nam </a:t>
            </a:r>
            <a:r>
              <a:rPr lang="en-US" sz="3200" dirty="0" smtClean="0">
                <a:latin typeface="Times New Roman" pitchFamily="18" charset="0"/>
              </a:rPr>
              <a:t>Á)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762000" y="3072825"/>
            <a:ext cx="52565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Cận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mùa</a:t>
            </a:r>
            <a:r>
              <a:rPr lang="en-US" sz="3200" dirty="0"/>
              <a:t>  </a:t>
            </a:r>
            <a:r>
              <a:rPr lang="en-US" sz="3200" dirty="0" smtClean="0">
                <a:latin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Á)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762000" y="3682425"/>
            <a:ext cx="48109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mùa</a:t>
            </a:r>
            <a:r>
              <a:rPr lang="en-US" sz="3200" dirty="0"/>
              <a:t>  </a:t>
            </a:r>
            <a:r>
              <a:rPr lang="en-US" sz="3200" dirty="0" smtClean="0">
                <a:latin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Á)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218182"/>
            <a:ext cx="906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phổ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28600" y="1396425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a/ </a:t>
            </a:r>
            <a:r>
              <a:rPr lang="en-US" sz="3200" b="1" u="sng" dirty="0" err="1">
                <a:latin typeface="Times New Roman" pitchFamily="18" charset="0"/>
              </a:rPr>
              <a:t>Các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kiểu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khí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gió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mùa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1336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inh-2-1-lc6b0e1bba3c-c491e1bb93-cc3a1c-c491e1bb9bi-khc3ad-he1baadu-chc3a2u-c3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263" cy="67897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vực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1425575" y="1371600"/>
            <a:ext cx="3751263" cy="2119313"/>
          </a:xfrm>
          <a:custGeom>
            <a:avLst/>
            <a:gdLst>
              <a:gd name="T0" fmla="*/ 737 w 2363"/>
              <a:gd name="T1" fmla="*/ 186 h 1335"/>
              <a:gd name="T2" fmla="*/ 830 w 2363"/>
              <a:gd name="T3" fmla="*/ 220 h 1335"/>
              <a:gd name="T4" fmla="*/ 1101 w 2363"/>
              <a:gd name="T5" fmla="*/ 280 h 1335"/>
              <a:gd name="T6" fmla="*/ 1313 w 2363"/>
              <a:gd name="T7" fmla="*/ 271 h 1335"/>
              <a:gd name="T8" fmla="*/ 1457 w 2363"/>
              <a:gd name="T9" fmla="*/ 237 h 1335"/>
              <a:gd name="T10" fmla="*/ 1728 w 2363"/>
              <a:gd name="T11" fmla="*/ 229 h 1335"/>
              <a:gd name="T12" fmla="*/ 1779 w 2363"/>
              <a:gd name="T13" fmla="*/ 195 h 1335"/>
              <a:gd name="T14" fmla="*/ 1830 w 2363"/>
              <a:gd name="T15" fmla="*/ 161 h 1335"/>
              <a:gd name="T16" fmla="*/ 1914 w 2363"/>
              <a:gd name="T17" fmla="*/ 136 h 1335"/>
              <a:gd name="T18" fmla="*/ 2016 w 2363"/>
              <a:gd name="T19" fmla="*/ 186 h 1335"/>
              <a:gd name="T20" fmla="*/ 2143 w 2363"/>
              <a:gd name="T21" fmla="*/ 161 h 1335"/>
              <a:gd name="T22" fmla="*/ 2219 w 2363"/>
              <a:gd name="T23" fmla="*/ 119 h 1335"/>
              <a:gd name="T24" fmla="*/ 2355 w 2363"/>
              <a:gd name="T25" fmla="*/ 0 h 1335"/>
              <a:gd name="T26" fmla="*/ 2321 w 2363"/>
              <a:gd name="T27" fmla="*/ 59 h 1335"/>
              <a:gd name="T28" fmla="*/ 2287 w 2363"/>
              <a:gd name="T29" fmla="*/ 110 h 1335"/>
              <a:gd name="T30" fmla="*/ 2270 w 2363"/>
              <a:gd name="T31" fmla="*/ 136 h 1335"/>
              <a:gd name="T32" fmla="*/ 2262 w 2363"/>
              <a:gd name="T33" fmla="*/ 161 h 1335"/>
              <a:gd name="T34" fmla="*/ 2253 w 2363"/>
              <a:gd name="T35" fmla="*/ 313 h 1335"/>
              <a:gd name="T36" fmla="*/ 2219 w 2363"/>
              <a:gd name="T37" fmla="*/ 364 h 1335"/>
              <a:gd name="T38" fmla="*/ 2160 w 2363"/>
              <a:gd name="T39" fmla="*/ 432 h 1335"/>
              <a:gd name="T40" fmla="*/ 2143 w 2363"/>
              <a:gd name="T41" fmla="*/ 466 h 1335"/>
              <a:gd name="T42" fmla="*/ 2109 w 2363"/>
              <a:gd name="T43" fmla="*/ 517 h 1335"/>
              <a:gd name="T44" fmla="*/ 2058 w 2363"/>
              <a:gd name="T45" fmla="*/ 593 h 1335"/>
              <a:gd name="T46" fmla="*/ 2075 w 2363"/>
              <a:gd name="T47" fmla="*/ 796 h 1335"/>
              <a:gd name="T48" fmla="*/ 2092 w 2363"/>
              <a:gd name="T49" fmla="*/ 957 h 1335"/>
              <a:gd name="T50" fmla="*/ 2041 w 2363"/>
              <a:gd name="T51" fmla="*/ 1059 h 1335"/>
              <a:gd name="T52" fmla="*/ 2007 w 2363"/>
              <a:gd name="T53" fmla="*/ 1313 h 1335"/>
              <a:gd name="T54" fmla="*/ 1830 w 2363"/>
              <a:gd name="T55" fmla="*/ 1296 h 1335"/>
              <a:gd name="T56" fmla="*/ 1804 w 2363"/>
              <a:gd name="T57" fmla="*/ 1279 h 1335"/>
              <a:gd name="T58" fmla="*/ 1770 w 2363"/>
              <a:gd name="T59" fmla="*/ 1271 h 1335"/>
              <a:gd name="T60" fmla="*/ 1643 w 2363"/>
              <a:gd name="T61" fmla="*/ 1262 h 1335"/>
              <a:gd name="T62" fmla="*/ 1499 w 2363"/>
              <a:gd name="T63" fmla="*/ 1237 h 1335"/>
              <a:gd name="T64" fmla="*/ 1381 w 2363"/>
              <a:gd name="T65" fmla="*/ 1194 h 1335"/>
              <a:gd name="T66" fmla="*/ 1076 w 2363"/>
              <a:gd name="T67" fmla="*/ 1186 h 1335"/>
              <a:gd name="T68" fmla="*/ 949 w 2363"/>
              <a:gd name="T69" fmla="*/ 1152 h 1335"/>
              <a:gd name="T70" fmla="*/ 296 w 2363"/>
              <a:gd name="T71" fmla="*/ 1279 h 1335"/>
              <a:gd name="T72" fmla="*/ 229 w 2363"/>
              <a:gd name="T73" fmla="*/ 1271 h 1335"/>
              <a:gd name="T74" fmla="*/ 178 w 2363"/>
              <a:gd name="T75" fmla="*/ 1254 h 1335"/>
              <a:gd name="T76" fmla="*/ 68 w 2363"/>
              <a:gd name="T77" fmla="*/ 1211 h 1335"/>
              <a:gd name="T78" fmla="*/ 0 w 2363"/>
              <a:gd name="T79" fmla="*/ 1135 h 1335"/>
              <a:gd name="T80" fmla="*/ 85 w 2363"/>
              <a:gd name="T81" fmla="*/ 991 h 1335"/>
              <a:gd name="T82" fmla="*/ 220 w 2363"/>
              <a:gd name="T83" fmla="*/ 923 h 1335"/>
              <a:gd name="T84" fmla="*/ 271 w 2363"/>
              <a:gd name="T85" fmla="*/ 889 h 1335"/>
              <a:gd name="T86" fmla="*/ 296 w 2363"/>
              <a:gd name="T87" fmla="*/ 864 h 1335"/>
              <a:gd name="T88" fmla="*/ 347 w 2363"/>
              <a:gd name="T89" fmla="*/ 830 h 1335"/>
              <a:gd name="T90" fmla="*/ 373 w 2363"/>
              <a:gd name="T91" fmla="*/ 813 h 1335"/>
              <a:gd name="T92" fmla="*/ 432 w 2363"/>
              <a:gd name="T93" fmla="*/ 745 h 1335"/>
              <a:gd name="T94" fmla="*/ 500 w 2363"/>
              <a:gd name="T95" fmla="*/ 559 h 1335"/>
              <a:gd name="T96" fmla="*/ 627 w 2363"/>
              <a:gd name="T97" fmla="*/ 280 h 1335"/>
              <a:gd name="T98" fmla="*/ 728 w 2363"/>
              <a:gd name="T99" fmla="*/ 203 h 1335"/>
              <a:gd name="T100" fmla="*/ 906 w 2363"/>
              <a:gd name="T101" fmla="*/ 254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63" h="1335">
                <a:moveTo>
                  <a:pt x="737" y="186"/>
                </a:moveTo>
                <a:cubicBezTo>
                  <a:pt x="768" y="207"/>
                  <a:pt x="795" y="210"/>
                  <a:pt x="830" y="220"/>
                </a:cubicBezTo>
                <a:cubicBezTo>
                  <a:pt x="920" y="246"/>
                  <a:pt x="1008" y="264"/>
                  <a:pt x="1101" y="280"/>
                </a:cubicBezTo>
                <a:cubicBezTo>
                  <a:pt x="1172" y="277"/>
                  <a:pt x="1243" y="279"/>
                  <a:pt x="1313" y="271"/>
                </a:cubicBezTo>
                <a:cubicBezTo>
                  <a:pt x="1362" y="266"/>
                  <a:pt x="1408" y="240"/>
                  <a:pt x="1457" y="237"/>
                </a:cubicBezTo>
                <a:cubicBezTo>
                  <a:pt x="1547" y="232"/>
                  <a:pt x="1638" y="232"/>
                  <a:pt x="1728" y="229"/>
                </a:cubicBezTo>
                <a:cubicBezTo>
                  <a:pt x="1783" y="172"/>
                  <a:pt x="1723" y="225"/>
                  <a:pt x="1779" y="195"/>
                </a:cubicBezTo>
                <a:cubicBezTo>
                  <a:pt x="1797" y="185"/>
                  <a:pt x="1811" y="168"/>
                  <a:pt x="1830" y="161"/>
                </a:cubicBezTo>
                <a:cubicBezTo>
                  <a:pt x="1858" y="151"/>
                  <a:pt x="1886" y="145"/>
                  <a:pt x="1914" y="136"/>
                </a:cubicBezTo>
                <a:cubicBezTo>
                  <a:pt x="1952" y="148"/>
                  <a:pt x="1978" y="174"/>
                  <a:pt x="2016" y="186"/>
                </a:cubicBezTo>
                <a:cubicBezTo>
                  <a:pt x="2120" y="167"/>
                  <a:pt x="2078" y="176"/>
                  <a:pt x="2143" y="161"/>
                </a:cubicBezTo>
                <a:cubicBezTo>
                  <a:pt x="2201" y="122"/>
                  <a:pt x="2175" y="133"/>
                  <a:pt x="2219" y="119"/>
                </a:cubicBezTo>
                <a:cubicBezTo>
                  <a:pt x="2263" y="75"/>
                  <a:pt x="2318" y="54"/>
                  <a:pt x="2355" y="0"/>
                </a:cubicBezTo>
                <a:cubicBezTo>
                  <a:pt x="2337" y="85"/>
                  <a:pt x="2363" y="11"/>
                  <a:pt x="2321" y="59"/>
                </a:cubicBezTo>
                <a:cubicBezTo>
                  <a:pt x="2308" y="74"/>
                  <a:pt x="2298" y="93"/>
                  <a:pt x="2287" y="110"/>
                </a:cubicBezTo>
                <a:cubicBezTo>
                  <a:pt x="2281" y="119"/>
                  <a:pt x="2270" y="136"/>
                  <a:pt x="2270" y="136"/>
                </a:cubicBezTo>
                <a:cubicBezTo>
                  <a:pt x="2267" y="144"/>
                  <a:pt x="2263" y="152"/>
                  <a:pt x="2262" y="161"/>
                </a:cubicBezTo>
                <a:cubicBezTo>
                  <a:pt x="2257" y="212"/>
                  <a:pt x="2264" y="263"/>
                  <a:pt x="2253" y="313"/>
                </a:cubicBezTo>
                <a:cubicBezTo>
                  <a:pt x="2249" y="333"/>
                  <a:pt x="2219" y="364"/>
                  <a:pt x="2219" y="364"/>
                </a:cubicBezTo>
                <a:cubicBezTo>
                  <a:pt x="2207" y="402"/>
                  <a:pt x="2183" y="400"/>
                  <a:pt x="2160" y="432"/>
                </a:cubicBezTo>
                <a:cubicBezTo>
                  <a:pt x="2153" y="442"/>
                  <a:pt x="2150" y="455"/>
                  <a:pt x="2143" y="466"/>
                </a:cubicBezTo>
                <a:cubicBezTo>
                  <a:pt x="2132" y="484"/>
                  <a:pt x="2109" y="517"/>
                  <a:pt x="2109" y="517"/>
                </a:cubicBezTo>
                <a:cubicBezTo>
                  <a:pt x="2098" y="551"/>
                  <a:pt x="2084" y="568"/>
                  <a:pt x="2058" y="593"/>
                </a:cubicBezTo>
                <a:cubicBezTo>
                  <a:pt x="2075" y="868"/>
                  <a:pt x="2058" y="644"/>
                  <a:pt x="2075" y="796"/>
                </a:cubicBezTo>
                <a:cubicBezTo>
                  <a:pt x="2081" y="850"/>
                  <a:pt x="2092" y="957"/>
                  <a:pt x="2092" y="957"/>
                </a:cubicBezTo>
                <a:cubicBezTo>
                  <a:pt x="2084" y="1014"/>
                  <a:pt x="2087" y="1029"/>
                  <a:pt x="2041" y="1059"/>
                </a:cubicBezTo>
                <a:cubicBezTo>
                  <a:pt x="1994" y="1128"/>
                  <a:pt x="2010" y="1243"/>
                  <a:pt x="2007" y="1313"/>
                </a:cubicBezTo>
                <a:cubicBezTo>
                  <a:pt x="1901" y="1284"/>
                  <a:pt x="2099" y="1335"/>
                  <a:pt x="1830" y="1296"/>
                </a:cubicBezTo>
                <a:cubicBezTo>
                  <a:pt x="1820" y="1294"/>
                  <a:pt x="1814" y="1283"/>
                  <a:pt x="1804" y="1279"/>
                </a:cubicBezTo>
                <a:cubicBezTo>
                  <a:pt x="1793" y="1275"/>
                  <a:pt x="1782" y="1272"/>
                  <a:pt x="1770" y="1271"/>
                </a:cubicBezTo>
                <a:cubicBezTo>
                  <a:pt x="1728" y="1267"/>
                  <a:pt x="1685" y="1265"/>
                  <a:pt x="1643" y="1262"/>
                </a:cubicBezTo>
                <a:cubicBezTo>
                  <a:pt x="1561" y="1221"/>
                  <a:pt x="1665" y="1268"/>
                  <a:pt x="1499" y="1237"/>
                </a:cubicBezTo>
                <a:cubicBezTo>
                  <a:pt x="1463" y="1230"/>
                  <a:pt x="1422" y="1196"/>
                  <a:pt x="1381" y="1194"/>
                </a:cubicBezTo>
                <a:cubicBezTo>
                  <a:pt x="1279" y="1189"/>
                  <a:pt x="1178" y="1189"/>
                  <a:pt x="1076" y="1186"/>
                </a:cubicBezTo>
                <a:cubicBezTo>
                  <a:pt x="1034" y="1172"/>
                  <a:pt x="991" y="1165"/>
                  <a:pt x="949" y="1152"/>
                </a:cubicBezTo>
                <a:cubicBezTo>
                  <a:pt x="728" y="1168"/>
                  <a:pt x="515" y="1245"/>
                  <a:pt x="296" y="1279"/>
                </a:cubicBezTo>
                <a:cubicBezTo>
                  <a:pt x="274" y="1276"/>
                  <a:pt x="251" y="1276"/>
                  <a:pt x="229" y="1271"/>
                </a:cubicBezTo>
                <a:cubicBezTo>
                  <a:pt x="211" y="1267"/>
                  <a:pt x="178" y="1254"/>
                  <a:pt x="178" y="1254"/>
                </a:cubicBezTo>
                <a:cubicBezTo>
                  <a:pt x="143" y="1231"/>
                  <a:pt x="108" y="1222"/>
                  <a:pt x="68" y="1211"/>
                </a:cubicBezTo>
                <a:cubicBezTo>
                  <a:pt x="43" y="1187"/>
                  <a:pt x="25" y="1160"/>
                  <a:pt x="0" y="1135"/>
                </a:cubicBezTo>
                <a:cubicBezTo>
                  <a:pt x="19" y="1077"/>
                  <a:pt x="31" y="1026"/>
                  <a:pt x="85" y="991"/>
                </a:cubicBezTo>
                <a:cubicBezTo>
                  <a:pt x="124" y="933"/>
                  <a:pt x="155" y="932"/>
                  <a:pt x="220" y="923"/>
                </a:cubicBezTo>
                <a:cubicBezTo>
                  <a:pt x="237" y="912"/>
                  <a:pt x="257" y="903"/>
                  <a:pt x="271" y="889"/>
                </a:cubicBezTo>
                <a:cubicBezTo>
                  <a:pt x="279" y="881"/>
                  <a:pt x="287" y="871"/>
                  <a:pt x="296" y="864"/>
                </a:cubicBezTo>
                <a:cubicBezTo>
                  <a:pt x="312" y="851"/>
                  <a:pt x="330" y="841"/>
                  <a:pt x="347" y="830"/>
                </a:cubicBezTo>
                <a:cubicBezTo>
                  <a:pt x="356" y="824"/>
                  <a:pt x="373" y="813"/>
                  <a:pt x="373" y="813"/>
                </a:cubicBezTo>
                <a:cubicBezTo>
                  <a:pt x="384" y="780"/>
                  <a:pt x="407" y="770"/>
                  <a:pt x="432" y="745"/>
                </a:cubicBezTo>
                <a:cubicBezTo>
                  <a:pt x="452" y="683"/>
                  <a:pt x="463" y="613"/>
                  <a:pt x="500" y="559"/>
                </a:cubicBezTo>
                <a:cubicBezTo>
                  <a:pt x="533" y="460"/>
                  <a:pt x="568" y="367"/>
                  <a:pt x="627" y="280"/>
                </a:cubicBezTo>
                <a:cubicBezTo>
                  <a:pt x="634" y="270"/>
                  <a:pt x="708" y="224"/>
                  <a:pt x="728" y="203"/>
                </a:cubicBezTo>
                <a:cubicBezTo>
                  <a:pt x="779" y="237"/>
                  <a:pt x="845" y="254"/>
                  <a:pt x="906" y="254"/>
                </a:cubicBezTo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2743200" y="3206750"/>
            <a:ext cx="1841500" cy="631825"/>
          </a:xfrm>
          <a:custGeom>
            <a:avLst/>
            <a:gdLst>
              <a:gd name="T0" fmla="*/ 8 w 1160"/>
              <a:gd name="T1" fmla="*/ 276 h 398"/>
              <a:gd name="T2" fmla="*/ 110 w 1160"/>
              <a:gd name="T3" fmla="*/ 157 h 398"/>
              <a:gd name="T4" fmla="*/ 212 w 1160"/>
              <a:gd name="T5" fmla="*/ 115 h 398"/>
              <a:gd name="T6" fmla="*/ 288 w 1160"/>
              <a:gd name="T7" fmla="*/ 72 h 398"/>
              <a:gd name="T8" fmla="*/ 542 w 1160"/>
              <a:gd name="T9" fmla="*/ 47 h 398"/>
              <a:gd name="T10" fmla="*/ 881 w 1160"/>
              <a:gd name="T11" fmla="*/ 123 h 398"/>
              <a:gd name="T12" fmla="*/ 983 w 1160"/>
              <a:gd name="T13" fmla="*/ 140 h 398"/>
              <a:gd name="T14" fmla="*/ 1093 w 1160"/>
              <a:gd name="T15" fmla="*/ 157 h 398"/>
              <a:gd name="T16" fmla="*/ 1160 w 1160"/>
              <a:gd name="T17" fmla="*/ 199 h 398"/>
              <a:gd name="T18" fmla="*/ 1118 w 1160"/>
              <a:gd name="T19" fmla="*/ 352 h 398"/>
              <a:gd name="T20" fmla="*/ 1059 w 1160"/>
              <a:gd name="T21" fmla="*/ 386 h 398"/>
              <a:gd name="T22" fmla="*/ 983 w 1160"/>
              <a:gd name="T23" fmla="*/ 326 h 398"/>
              <a:gd name="T24" fmla="*/ 966 w 1160"/>
              <a:gd name="T25" fmla="*/ 301 h 398"/>
              <a:gd name="T26" fmla="*/ 915 w 1160"/>
              <a:gd name="T27" fmla="*/ 284 h 398"/>
              <a:gd name="T28" fmla="*/ 805 w 1160"/>
              <a:gd name="T29" fmla="*/ 250 h 398"/>
              <a:gd name="T30" fmla="*/ 678 w 1160"/>
              <a:gd name="T31" fmla="*/ 208 h 398"/>
              <a:gd name="T32" fmla="*/ 491 w 1160"/>
              <a:gd name="T33" fmla="*/ 216 h 398"/>
              <a:gd name="T34" fmla="*/ 440 w 1160"/>
              <a:gd name="T35" fmla="*/ 250 h 398"/>
              <a:gd name="T36" fmla="*/ 390 w 1160"/>
              <a:gd name="T37" fmla="*/ 267 h 398"/>
              <a:gd name="T38" fmla="*/ 322 w 1160"/>
              <a:gd name="T39" fmla="*/ 352 h 398"/>
              <a:gd name="T40" fmla="*/ 152 w 1160"/>
              <a:gd name="T41" fmla="*/ 386 h 398"/>
              <a:gd name="T42" fmla="*/ 0 w 1160"/>
              <a:gd name="T43" fmla="*/ 360 h 398"/>
              <a:gd name="T44" fmla="*/ 25 w 1160"/>
              <a:gd name="T45" fmla="*/ 250 h 398"/>
              <a:gd name="T46" fmla="*/ 42 w 1160"/>
              <a:gd name="T47" fmla="*/ 22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60" h="398">
                <a:moveTo>
                  <a:pt x="8" y="276"/>
                </a:moveTo>
                <a:cubicBezTo>
                  <a:pt x="26" y="224"/>
                  <a:pt x="65" y="188"/>
                  <a:pt x="110" y="157"/>
                </a:cubicBezTo>
                <a:cubicBezTo>
                  <a:pt x="129" y="105"/>
                  <a:pt x="166" y="129"/>
                  <a:pt x="212" y="115"/>
                </a:cubicBezTo>
                <a:cubicBezTo>
                  <a:pt x="270" y="76"/>
                  <a:pt x="244" y="88"/>
                  <a:pt x="288" y="72"/>
                </a:cubicBezTo>
                <a:cubicBezTo>
                  <a:pt x="360" y="0"/>
                  <a:pt x="417" y="41"/>
                  <a:pt x="542" y="47"/>
                </a:cubicBezTo>
                <a:cubicBezTo>
                  <a:pt x="655" y="74"/>
                  <a:pt x="768" y="96"/>
                  <a:pt x="881" y="123"/>
                </a:cubicBezTo>
                <a:cubicBezTo>
                  <a:pt x="915" y="131"/>
                  <a:pt x="949" y="134"/>
                  <a:pt x="983" y="140"/>
                </a:cubicBezTo>
                <a:cubicBezTo>
                  <a:pt x="1020" y="146"/>
                  <a:pt x="1093" y="157"/>
                  <a:pt x="1093" y="157"/>
                </a:cubicBezTo>
                <a:cubicBezTo>
                  <a:pt x="1131" y="169"/>
                  <a:pt x="1147" y="158"/>
                  <a:pt x="1160" y="199"/>
                </a:cubicBezTo>
                <a:cubicBezTo>
                  <a:pt x="1149" y="272"/>
                  <a:pt x="1153" y="298"/>
                  <a:pt x="1118" y="352"/>
                </a:cubicBezTo>
                <a:cubicBezTo>
                  <a:pt x="1107" y="387"/>
                  <a:pt x="1095" y="398"/>
                  <a:pt x="1059" y="386"/>
                </a:cubicBezTo>
                <a:cubicBezTo>
                  <a:pt x="1027" y="345"/>
                  <a:pt x="1022" y="353"/>
                  <a:pt x="983" y="326"/>
                </a:cubicBezTo>
                <a:cubicBezTo>
                  <a:pt x="977" y="318"/>
                  <a:pt x="975" y="306"/>
                  <a:pt x="966" y="301"/>
                </a:cubicBezTo>
                <a:cubicBezTo>
                  <a:pt x="951" y="292"/>
                  <a:pt x="915" y="284"/>
                  <a:pt x="915" y="284"/>
                </a:cubicBezTo>
                <a:cubicBezTo>
                  <a:pt x="880" y="261"/>
                  <a:pt x="845" y="259"/>
                  <a:pt x="805" y="250"/>
                </a:cubicBezTo>
                <a:cubicBezTo>
                  <a:pt x="767" y="225"/>
                  <a:pt x="721" y="222"/>
                  <a:pt x="678" y="208"/>
                </a:cubicBezTo>
                <a:cubicBezTo>
                  <a:pt x="616" y="211"/>
                  <a:pt x="552" y="205"/>
                  <a:pt x="491" y="216"/>
                </a:cubicBezTo>
                <a:cubicBezTo>
                  <a:pt x="471" y="220"/>
                  <a:pt x="457" y="239"/>
                  <a:pt x="440" y="250"/>
                </a:cubicBezTo>
                <a:cubicBezTo>
                  <a:pt x="436" y="253"/>
                  <a:pt x="394" y="266"/>
                  <a:pt x="390" y="267"/>
                </a:cubicBezTo>
                <a:cubicBezTo>
                  <a:pt x="369" y="287"/>
                  <a:pt x="340" y="340"/>
                  <a:pt x="322" y="352"/>
                </a:cubicBezTo>
                <a:cubicBezTo>
                  <a:pt x="290" y="373"/>
                  <a:pt x="190" y="379"/>
                  <a:pt x="152" y="386"/>
                </a:cubicBezTo>
                <a:cubicBezTo>
                  <a:pt x="100" y="379"/>
                  <a:pt x="51" y="371"/>
                  <a:pt x="0" y="360"/>
                </a:cubicBezTo>
                <a:cubicBezTo>
                  <a:pt x="6" y="318"/>
                  <a:pt x="12" y="289"/>
                  <a:pt x="25" y="250"/>
                </a:cubicBezTo>
                <a:cubicBezTo>
                  <a:pt x="34" y="222"/>
                  <a:pt x="25" y="225"/>
                  <a:pt x="42" y="225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1173163" y="3267075"/>
            <a:ext cx="1360487" cy="973138"/>
          </a:xfrm>
          <a:custGeom>
            <a:avLst/>
            <a:gdLst>
              <a:gd name="T0" fmla="*/ 6 w 857"/>
              <a:gd name="T1" fmla="*/ 246 h 613"/>
              <a:gd name="T2" fmla="*/ 57 w 857"/>
              <a:gd name="T3" fmla="*/ 51 h 613"/>
              <a:gd name="T4" fmla="*/ 125 w 857"/>
              <a:gd name="T5" fmla="*/ 102 h 613"/>
              <a:gd name="T6" fmla="*/ 201 w 857"/>
              <a:gd name="T7" fmla="*/ 0 h 613"/>
              <a:gd name="T8" fmla="*/ 277 w 857"/>
              <a:gd name="T9" fmla="*/ 34 h 613"/>
              <a:gd name="T10" fmla="*/ 405 w 857"/>
              <a:gd name="T11" fmla="*/ 119 h 613"/>
              <a:gd name="T12" fmla="*/ 523 w 857"/>
              <a:gd name="T13" fmla="*/ 102 h 613"/>
              <a:gd name="T14" fmla="*/ 735 w 857"/>
              <a:gd name="T15" fmla="*/ 51 h 613"/>
              <a:gd name="T16" fmla="*/ 769 w 857"/>
              <a:gd name="T17" fmla="*/ 60 h 613"/>
              <a:gd name="T18" fmla="*/ 735 w 857"/>
              <a:gd name="T19" fmla="*/ 136 h 613"/>
              <a:gd name="T20" fmla="*/ 735 w 857"/>
              <a:gd name="T21" fmla="*/ 246 h 613"/>
              <a:gd name="T22" fmla="*/ 786 w 857"/>
              <a:gd name="T23" fmla="*/ 280 h 613"/>
              <a:gd name="T24" fmla="*/ 574 w 857"/>
              <a:gd name="T25" fmla="*/ 331 h 613"/>
              <a:gd name="T26" fmla="*/ 693 w 857"/>
              <a:gd name="T27" fmla="*/ 407 h 613"/>
              <a:gd name="T28" fmla="*/ 786 w 857"/>
              <a:gd name="T29" fmla="*/ 432 h 613"/>
              <a:gd name="T30" fmla="*/ 853 w 857"/>
              <a:gd name="T31" fmla="*/ 500 h 613"/>
              <a:gd name="T32" fmla="*/ 845 w 857"/>
              <a:gd name="T33" fmla="*/ 542 h 613"/>
              <a:gd name="T34" fmla="*/ 828 w 857"/>
              <a:gd name="T35" fmla="*/ 517 h 613"/>
              <a:gd name="T36" fmla="*/ 777 w 857"/>
              <a:gd name="T37" fmla="*/ 492 h 613"/>
              <a:gd name="T38" fmla="*/ 701 w 857"/>
              <a:gd name="T39" fmla="*/ 500 h 613"/>
              <a:gd name="T40" fmla="*/ 667 w 857"/>
              <a:gd name="T41" fmla="*/ 551 h 613"/>
              <a:gd name="T42" fmla="*/ 676 w 857"/>
              <a:gd name="T43" fmla="*/ 602 h 613"/>
              <a:gd name="T44" fmla="*/ 633 w 857"/>
              <a:gd name="T45" fmla="*/ 593 h 613"/>
              <a:gd name="T46" fmla="*/ 574 w 857"/>
              <a:gd name="T47" fmla="*/ 585 h 613"/>
              <a:gd name="T48" fmla="*/ 523 w 857"/>
              <a:gd name="T49" fmla="*/ 542 h 613"/>
              <a:gd name="T50" fmla="*/ 455 w 857"/>
              <a:gd name="T51" fmla="*/ 483 h 613"/>
              <a:gd name="T52" fmla="*/ 396 w 857"/>
              <a:gd name="T53" fmla="*/ 449 h 613"/>
              <a:gd name="T54" fmla="*/ 269 w 857"/>
              <a:gd name="T55" fmla="*/ 365 h 613"/>
              <a:gd name="T56" fmla="*/ 210 w 857"/>
              <a:gd name="T57" fmla="*/ 339 h 613"/>
              <a:gd name="T58" fmla="*/ 91 w 857"/>
              <a:gd name="T59" fmla="*/ 280 h 613"/>
              <a:gd name="T60" fmla="*/ 32 w 857"/>
              <a:gd name="T61" fmla="*/ 246 h 613"/>
              <a:gd name="T62" fmla="*/ 6 w 857"/>
              <a:gd name="T63" fmla="*/ 229 h 613"/>
              <a:gd name="T64" fmla="*/ 6 w 857"/>
              <a:gd name="T65" fmla="*/ 246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57" h="613">
                <a:moveTo>
                  <a:pt x="6" y="246"/>
                </a:moveTo>
                <a:cubicBezTo>
                  <a:pt x="14" y="180"/>
                  <a:pt x="20" y="108"/>
                  <a:pt x="57" y="51"/>
                </a:cubicBezTo>
                <a:cubicBezTo>
                  <a:pt x="80" y="86"/>
                  <a:pt x="91" y="79"/>
                  <a:pt x="125" y="102"/>
                </a:cubicBezTo>
                <a:cubicBezTo>
                  <a:pt x="213" y="90"/>
                  <a:pt x="190" y="91"/>
                  <a:pt x="201" y="0"/>
                </a:cubicBezTo>
                <a:cubicBezTo>
                  <a:pt x="229" y="10"/>
                  <a:pt x="249" y="25"/>
                  <a:pt x="277" y="34"/>
                </a:cubicBezTo>
                <a:cubicBezTo>
                  <a:pt x="310" y="85"/>
                  <a:pt x="355" y="94"/>
                  <a:pt x="405" y="119"/>
                </a:cubicBezTo>
                <a:cubicBezTo>
                  <a:pt x="444" y="113"/>
                  <a:pt x="484" y="111"/>
                  <a:pt x="523" y="102"/>
                </a:cubicBezTo>
                <a:cubicBezTo>
                  <a:pt x="604" y="82"/>
                  <a:pt x="651" y="61"/>
                  <a:pt x="735" y="51"/>
                </a:cubicBezTo>
                <a:cubicBezTo>
                  <a:pt x="746" y="54"/>
                  <a:pt x="762" y="51"/>
                  <a:pt x="769" y="60"/>
                </a:cubicBezTo>
                <a:cubicBezTo>
                  <a:pt x="774" y="67"/>
                  <a:pt x="739" y="130"/>
                  <a:pt x="735" y="136"/>
                </a:cubicBezTo>
                <a:cubicBezTo>
                  <a:pt x="725" y="175"/>
                  <a:pt x="704" y="207"/>
                  <a:pt x="735" y="246"/>
                </a:cubicBezTo>
                <a:cubicBezTo>
                  <a:pt x="748" y="262"/>
                  <a:pt x="786" y="280"/>
                  <a:pt x="786" y="280"/>
                </a:cubicBezTo>
                <a:cubicBezTo>
                  <a:pt x="716" y="302"/>
                  <a:pt x="643" y="306"/>
                  <a:pt x="574" y="331"/>
                </a:cubicBezTo>
                <a:cubicBezTo>
                  <a:pt x="476" y="429"/>
                  <a:pt x="641" y="404"/>
                  <a:pt x="693" y="407"/>
                </a:cubicBezTo>
                <a:cubicBezTo>
                  <a:pt x="724" y="415"/>
                  <a:pt x="755" y="425"/>
                  <a:pt x="786" y="432"/>
                </a:cubicBezTo>
                <a:cubicBezTo>
                  <a:pt x="815" y="452"/>
                  <a:pt x="834" y="471"/>
                  <a:pt x="853" y="500"/>
                </a:cubicBezTo>
                <a:cubicBezTo>
                  <a:pt x="850" y="514"/>
                  <a:pt x="857" y="534"/>
                  <a:pt x="845" y="542"/>
                </a:cubicBezTo>
                <a:cubicBezTo>
                  <a:pt x="837" y="548"/>
                  <a:pt x="835" y="524"/>
                  <a:pt x="828" y="517"/>
                </a:cubicBezTo>
                <a:cubicBezTo>
                  <a:pt x="811" y="500"/>
                  <a:pt x="799" y="499"/>
                  <a:pt x="777" y="492"/>
                </a:cubicBezTo>
                <a:cubicBezTo>
                  <a:pt x="752" y="495"/>
                  <a:pt x="723" y="488"/>
                  <a:pt x="701" y="500"/>
                </a:cubicBezTo>
                <a:cubicBezTo>
                  <a:pt x="683" y="510"/>
                  <a:pt x="667" y="551"/>
                  <a:pt x="667" y="551"/>
                </a:cubicBezTo>
                <a:cubicBezTo>
                  <a:pt x="670" y="568"/>
                  <a:pt x="687" y="589"/>
                  <a:pt x="676" y="602"/>
                </a:cubicBezTo>
                <a:cubicBezTo>
                  <a:pt x="667" y="613"/>
                  <a:pt x="647" y="595"/>
                  <a:pt x="633" y="593"/>
                </a:cubicBezTo>
                <a:cubicBezTo>
                  <a:pt x="613" y="590"/>
                  <a:pt x="594" y="588"/>
                  <a:pt x="574" y="585"/>
                </a:cubicBezTo>
                <a:cubicBezTo>
                  <a:pt x="537" y="510"/>
                  <a:pt x="583" y="582"/>
                  <a:pt x="523" y="542"/>
                </a:cubicBezTo>
                <a:cubicBezTo>
                  <a:pt x="494" y="523"/>
                  <a:pt x="504" y="500"/>
                  <a:pt x="455" y="483"/>
                </a:cubicBezTo>
                <a:cubicBezTo>
                  <a:pt x="399" y="427"/>
                  <a:pt x="464" y="483"/>
                  <a:pt x="396" y="449"/>
                </a:cubicBezTo>
                <a:cubicBezTo>
                  <a:pt x="348" y="425"/>
                  <a:pt x="321" y="382"/>
                  <a:pt x="269" y="365"/>
                </a:cubicBezTo>
                <a:cubicBezTo>
                  <a:pt x="209" y="324"/>
                  <a:pt x="284" y="371"/>
                  <a:pt x="210" y="339"/>
                </a:cubicBezTo>
                <a:cubicBezTo>
                  <a:pt x="170" y="321"/>
                  <a:pt x="134" y="293"/>
                  <a:pt x="91" y="280"/>
                </a:cubicBezTo>
                <a:cubicBezTo>
                  <a:pt x="44" y="231"/>
                  <a:pt x="91" y="271"/>
                  <a:pt x="32" y="246"/>
                </a:cubicBezTo>
                <a:cubicBezTo>
                  <a:pt x="22" y="242"/>
                  <a:pt x="16" y="229"/>
                  <a:pt x="6" y="229"/>
                </a:cubicBezTo>
                <a:cubicBezTo>
                  <a:pt x="0" y="229"/>
                  <a:pt x="6" y="240"/>
                  <a:pt x="6" y="246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" y="1295400"/>
            <a:ext cx="1415772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</a:rPr>
              <a:t>N</a:t>
            </a:r>
            <a:r>
              <a:rPr lang="en-US" sz="2800" b="1" dirty="0" err="1" smtClean="0">
                <a:latin typeface="Times New Roman" pitchFamily="18" charset="0"/>
              </a:rPr>
              <a:t>ội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</a:t>
            </a:r>
            <a:r>
              <a:rPr lang="en-US" sz="2800" b="1" dirty="0" err="1" smtClean="0">
                <a:latin typeface="Times New Roman" pitchFamily="18" charset="0"/>
              </a:rPr>
              <a:t>ịa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828800" y="1828800"/>
            <a:ext cx="1219200" cy="4572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676400" y="1905000"/>
            <a:ext cx="1752600" cy="15240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-76200" y="2133600"/>
            <a:ext cx="2025371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Tây Nam Á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066800" y="2590800"/>
            <a:ext cx="685800" cy="9906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0"/>
            <a:ext cx="906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phổ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33399" y="1143000"/>
            <a:ext cx="5699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b/ </a:t>
            </a:r>
            <a:r>
              <a:rPr lang="en-US" sz="3200" b="1" u="sng" dirty="0" err="1">
                <a:latin typeface="Times New Roman" pitchFamily="18" charset="0"/>
              </a:rPr>
              <a:t>Các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kiểu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khí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lục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địa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838200" y="2514600"/>
            <a:ext cx="5434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lục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dirty="0"/>
              <a:t> 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838200" y="3048000"/>
            <a:ext cx="5680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Cận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lục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Tây</a:t>
            </a:r>
            <a:r>
              <a:rPr lang="en-US" sz="3200" b="1" dirty="0">
                <a:latin typeface="Times New Roman" pitchFamily="18" charset="0"/>
              </a:rPr>
              <a:t> Nam 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828800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/>
      <p:bldP spid="266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inh-2-1-lc6b0e1bba3c-c491e1bb93-cc3a1c-c491e1bb9bi-khc3ad-he1baadu-chc3a2u-c3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263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6199" y="76200"/>
            <a:ext cx="9009063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Hãy nêu đặc điểm kiểu khí hậu lục địa và giải thích?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4" grpId="0" animBg="1"/>
      <p:bldP spid="1026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0"/>
            <a:ext cx="906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phổ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533399" y="1143000"/>
            <a:ext cx="5699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b/ </a:t>
            </a:r>
            <a:r>
              <a:rPr lang="en-US" sz="3200" b="1" u="sng" dirty="0" err="1">
                <a:latin typeface="Times New Roman" pitchFamily="18" charset="0"/>
              </a:rPr>
              <a:t>Các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kiểu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khí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lục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địa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99" y="1981200"/>
            <a:ext cx="6553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(200 – 500mm/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Content Placeholder 3" descr="hinh-nen-powerpoint-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 descr="ha-cam-la-benh-g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525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3"/>
          <p:cNvSpPr>
            <a:spLocks noChangeArrowheads="1"/>
          </p:cNvSpPr>
          <p:nvPr/>
        </p:nvSpPr>
        <p:spPr bwMode="auto">
          <a:xfrm>
            <a:off x="1981200" y="838200"/>
            <a:ext cx="4953000" cy="2286000"/>
          </a:xfrm>
          <a:prstGeom prst="cloudCallout">
            <a:avLst>
              <a:gd name="adj1" fmla="val 833"/>
              <a:gd name="adj2" fmla="val 105556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sz="2800" b="1" i="1">
              <a:latin typeface="Times New Roman" pitchFamily="18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743200" y="1019175"/>
            <a:ext cx="3581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</a:rPr>
              <a:t>Do </a:t>
            </a:r>
            <a:r>
              <a:rPr lang="en-US" sz="2800" b="1" i="1" dirty="0" err="1">
                <a:latin typeface="Times New Roman" pitchFamily="18" charset="0"/>
              </a:rPr>
              <a:t>đâu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khác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kiểu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khí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hậu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gió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mùa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kiểu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khí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hậu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lục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địa</a:t>
            </a:r>
            <a:r>
              <a:rPr lang="en-US" sz="2800" b="1" i="1" dirty="0">
                <a:latin typeface="Times New Roman" pitchFamily="18" charset="0"/>
              </a:rPr>
              <a:t>?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57200" y="3203575"/>
            <a:ext cx="7848600" cy="181588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sym typeface="Wingdings 2" pitchFamily="18" charset="2"/>
              </a:rPr>
              <a:t>      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</a:rPr>
              <a:t> Á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phức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tạp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núi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liền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0"/>
            <a:ext cx="9067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phổ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0417 -0.1442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191" grpId="0"/>
      <p:bldP spid="7191" grpId="1"/>
      <p:bldP spid="13329" grpId="0" animBg="1"/>
      <p:bldP spid="13329" grpId="1" animBg="1"/>
      <p:bldP spid="13329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823" name="Group 55"/>
          <p:cNvGraphicFramePr>
            <a:graphicFrameLocks noGrp="1"/>
          </p:cNvGraphicFramePr>
          <p:nvPr/>
        </p:nvGraphicFramePr>
        <p:xfrm>
          <a:off x="609600" y="1524000"/>
          <a:ext cx="8153400" cy="2872139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4103756553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631869173"/>
                    </a:ext>
                  </a:extLst>
                </a:gridCol>
              </a:tblGrid>
              <a:tr h="457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Cột 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Cột B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868999"/>
                  </a:ext>
                </a:extLst>
              </a:tr>
              <a:tr h="39615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1.Khí hậu gió mùa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A. Mùa hạ khô và nóng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83405"/>
                  </a:ext>
                </a:extLst>
              </a:tr>
              <a:tr h="396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B. Mùa đông khô, lạnh, ít mưa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266645"/>
                  </a:ext>
                </a:extLst>
              </a:tr>
              <a:tr h="396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C. Mùa hạ nóng, ẩm, mưa nhiều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527298"/>
                  </a:ext>
                </a:extLst>
              </a:tr>
              <a:tr h="39678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2.Khí hậu lục địa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D. Mùa đông khô, lạnh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603003"/>
                  </a:ext>
                </a:extLst>
              </a:tr>
              <a:tr h="396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E. Phân bố ở vùng nội địa và khu vực Tây Nam Á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33979"/>
                  </a:ext>
                </a:extLst>
              </a:tr>
              <a:tr h="433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F. Phân bố ở Đông Á, Đông Nam Á, Nam Á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784191"/>
                  </a:ext>
                </a:extLst>
              </a:tr>
            </a:tbl>
          </a:graphicData>
        </a:graphic>
      </p:graphicFrame>
      <p:sp>
        <p:nvSpPr>
          <p:cNvPr id="15385" name="AutoShape 5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flowChartTerminator">
            <a:avLst/>
          </a:prstGeom>
          <a:solidFill>
            <a:srgbClr val="C2F7A7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86" name="Text Box 53"/>
          <p:cNvSpPr txBox="1">
            <a:spLocks noChangeArrowheads="1"/>
          </p:cNvSpPr>
          <p:nvPr/>
        </p:nvSpPr>
        <p:spPr bwMode="auto">
          <a:xfrm>
            <a:off x="685800" y="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Tuần 2- Tiết 2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2: KHÍ HẬU CHÂU Á</a:t>
            </a:r>
          </a:p>
        </p:txBody>
      </p:sp>
      <p:sp>
        <p:nvSpPr>
          <p:cNvPr id="15387" name="WordArt 54"/>
          <p:cNvSpPr>
            <a:spLocks noChangeArrowheads="1" noChangeShapeType="1" noTextEdit="1"/>
          </p:cNvSpPr>
          <p:nvPr/>
        </p:nvSpPr>
        <p:spPr bwMode="auto">
          <a:xfrm>
            <a:off x="3048000" y="685800"/>
            <a:ext cx="2952750" cy="695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</a:t>
            </a:r>
          </a:p>
        </p:txBody>
      </p:sp>
      <p:pic>
        <p:nvPicPr>
          <p:cNvPr id="15388" name="Picture 56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137" y="4941887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26" name="AutoShape 58"/>
          <p:cNvSpPr>
            <a:spLocks noChangeArrowheads="1"/>
          </p:cNvSpPr>
          <p:nvPr/>
        </p:nvSpPr>
        <p:spPr bwMode="gray">
          <a:xfrm>
            <a:off x="838200" y="4572000"/>
            <a:ext cx="75438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Đáp án: 1-B-C-F; 2- A-D-E</a:t>
            </a:r>
          </a:p>
        </p:txBody>
      </p:sp>
    </p:spTree>
    <p:extLst>
      <p:ext uri="{BB962C8B-B14F-4D97-AF65-F5344CB8AC3E}">
        <p14:creationId xmlns:p14="http://schemas.microsoft.com/office/powerpoint/2010/main" val="20614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gray">
          <a:xfrm>
            <a:off x="457200" y="152400"/>
            <a:ext cx="83058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1">
                <a:latin typeface="Times New Roman" panose="02020603050405020304" pitchFamily="18" charset="0"/>
              </a:rPr>
              <a:t>Nguyên nhân chính làm cho khí hậu Châu Á phân hóa</a:t>
            </a:r>
          </a:p>
          <a:p>
            <a:pPr algn="ctr" eaLnBrk="1" hangingPunct="1"/>
            <a:r>
              <a:rPr lang="en-US" altLang="en-US" sz="2000" b="1" i="1">
                <a:latin typeface="Times New Roman" panose="02020603050405020304" pitchFamily="18" charset="0"/>
              </a:rPr>
              <a:t>phức tạp là :</a:t>
            </a:r>
          </a:p>
        </p:txBody>
      </p:sp>
      <p:pic>
        <p:nvPicPr>
          <p:cNvPr id="40963" name="Picture 3" descr="BD1503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28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BD1503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428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BD1503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428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BD1503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28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7"/>
          <p:cNvSpPr>
            <a:spLocks noChangeArrowheads="1"/>
          </p:cNvSpPr>
          <p:nvPr/>
        </p:nvSpPr>
        <p:spPr bwMode="gray">
          <a:xfrm>
            <a:off x="533400" y="1600200"/>
            <a:ext cx="581025" cy="533400"/>
          </a:xfrm>
          <a:prstGeom prst="star5">
            <a:avLst/>
          </a:prstGeom>
          <a:gradFill rotWithShape="1">
            <a:gsLst>
              <a:gs pos="0">
                <a:srgbClr val="E6DCAC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gray">
          <a:xfrm>
            <a:off x="533400" y="5029200"/>
            <a:ext cx="609600" cy="533400"/>
          </a:xfrm>
          <a:prstGeom prst="star5">
            <a:avLst/>
          </a:prstGeom>
          <a:gradFill rotWithShape="1">
            <a:gsLst>
              <a:gs pos="0">
                <a:srgbClr val="E6DCAC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gray">
          <a:xfrm>
            <a:off x="533400" y="3886200"/>
            <a:ext cx="581025" cy="533400"/>
          </a:xfrm>
          <a:prstGeom prst="star5">
            <a:avLst/>
          </a:prstGeom>
          <a:gradFill rotWithShape="1">
            <a:gsLst>
              <a:gs pos="0">
                <a:srgbClr val="E6DCAC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gray">
          <a:xfrm>
            <a:off x="533400" y="2819400"/>
            <a:ext cx="581025" cy="533400"/>
          </a:xfrm>
          <a:prstGeom prst="star5">
            <a:avLst/>
          </a:prstGeom>
          <a:gradFill rotWithShape="1">
            <a:gsLst>
              <a:gs pos="0">
                <a:srgbClr val="E6DCAC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gray">
          <a:xfrm>
            <a:off x="1143000" y="1371600"/>
            <a:ext cx="7162800" cy="990600"/>
          </a:xfrm>
          <a:prstGeom prst="flowChartTerminator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latin typeface="Times New Roman" panose="02020603050405020304" pitchFamily="18" charset="0"/>
              </a:rPr>
              <a:t>Vì Châu Á có nhiều núi và cao nguyên đồ sộ , đồng bằng rộng lớn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1143000" y="2667000"/>
            <a:ext cx="7239000" cy="914400"/>
          </a:xfrm>
          <a:prstGeom prst="flowChartTerminator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latin typeface="Times New Roman" panose="02020603050405020304" pitchFamily="18" charset="0"/>
              </a:rPr>
              <a:t>Vì Châu Á có kích thước rộng lớn , dạng hình khối 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gray">
          <a:xfrm>
            <a:off x="1066800" y="3733800"/>
            <a:ext cx="7620000" cy="914400"/>
          </a:xfrm>
          <a:prstGeom prst="flowChartTerminator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latin typeface="Times New Roman" panose="02020603050405020304" pitchFamily="18" charset="0"/>
              </a:rPr>
              <a:t>Vì Châu Á có ba mặt giáp đại dương nên ảnh hưởng của biển vào </a:t>
            </a:r>
          </a:p>
          <a:p>
            <a:pPr algn="ctr" eaLnBrk="1" hangingPunct="1"/>
            <a:r>
              <a:rPr lang="en-US" altLang="en-US" b="1" i="1">
                <a:latin typeface="Times New Roman" panose="02020603050405020304" pitchFamily="18" charset="0"/>
              </a:rPr>
              <a:t>sâu trong nội địa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1143000" y="4800600"/>
            <a:ext cx="7467600" cy="1066800"/>
          </a:xfrm>
          <a:prstGeom prst="flowChartTerminator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latin typeface="Times New Roman" panose="02020603050405020304" pitchFamily="18" charset="0"/>
              </a:rPr>
              <a:t>Vì Châu Á có hệ thống núi, cao nguyên cao đồ sộ, chạy theo hai</a:t>
            </a:r>
          </a:p>
          <a:p>
            <a:pPr algn="ctr" eaLnBrk="1" hangingPunct="1"/>
            <a:r>
              <a:rPr lang="en-US" altLang="en-US" b="1" i="1">
                <a:latin typeface="Times New Roman" panose="02020603050405020304" pitchFamily="18" charset="0"/>
              </a:rPr>
              <a:t>hướng Đ-T và B-N ngăn chặn ảnh hưởng của biển vào sâu</a:t>
            </a:r>
          </a:p>
          <a:p>
            <a:pPr algn="ctr" eaLnBrk="1" hangingPunct="1"/>
            <a:r>
              <a:rPr lang="en-US" altLang="en-US" b="1" i="1">
                <a:latin typeface="Times New Roman" panose="02020603050405020304" pitchFamily="18" charset="0"/>
              </a:rPr>
              <a:t>trong nội địa </a:t>
            </a:r>
          </a:p>
        </p:txBody>
      </p:sp>
    </p:spTree>
    <p:extLst>
      <p:ext uri="{BB962C8B-B14F-4D97-AF65-F5344CB8AC3E}">
        <p14:creationId xmlns:p14="http://schemas.microsoft.com/office/powerpoint/2010/main" val="1642140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35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85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685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7" grpId="0" animBg="1"/>
      <p:bldP spid="40968" grpId="0" animBg="1"/>
      <p:bldP spid="40968" grpId="1" animBg="1"/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235393809_flower_-_white_rose_for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flowChartTerminator">
            <a:avLst/>
          </a:prstGeom>
          <a:solidFill>
            <a:srgbClr val="C2F7A7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Tuần 2- Tiết 2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2: KHÍ HẬU CHÂU Á</a:t>
            </a:r>
          </a:p>
        </p:txBody>
      </p:sp>
      <p:sp>
        <p:nvSpPr>
          <p:cNvPr id="18437" name="WordArt 32"/>
          <p:cNvSpPr>
            <a:spLocks noChangeArrowheads="1" noChangeShapeType="1" noTextEdit="1"/>
          </p:cNvSpPr>
          <p:nvPr/>
        </p:nvSpPr>
        <p:spPr bwMode="auto">
          <a:xfrm>
            <a:off x="2286000" y="838200"/>
            <a:ext cx="2247900" cy="1565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8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381000" y="2590800"/>
            <a:ext cx="8534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Tìm</a:t>
            </a:r>
            <a:r>
              <a:rPr lang="en-US" altLang="en-US" sz="32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ngòi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Á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ngòi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H3.1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đới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Á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bố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0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8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05000"/>
            <a:ext cx="7772400" cy="762000"/>
          </a:xfrm>
          <a:solidFill>
            <a:schemeClr val="bg1"/>
          </a:solidFill>
          <a:ln/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38200"/>
            <a:ext cx="6553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KHÍ HẬU CHÂU Á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00400"/>
            <a:ext cx="76962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Content Placeholder 3" descr="hinh-nen-powerpoint-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/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I/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hóa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30382" y="1981200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>
                <a:latin typeface="Times New Roman" pitchFamily="18" charset="0"/>
              </a:rPr>
              <a:t>a/ </a:t>
            </a:r>
            <a:r>
              <a:rPr lang="en-US" sz="3600" b="1" u="sng" dirty="0" err="1">
                <a:latin typeface="Times New Roman" pitchFamily="18" charset="0"/>
              </a:rPr>
              <a:t>Khí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hậu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châu</a:t>
            </a:r>
            <a:r>
              <a:rPr lang="en-US" sz="3600" b="1" u="sng" dirty="0">
                <a:latin typeface="Times New Roman" pitchFamily="18" charset="0"/>
              </a:rPr>
              <a:t> Á </a:t>
            </a:r>
            <a:r>
              <a:rPr lang="en-US" sz="3600" b="1" u="sng" dirty="0" err="1">
                <a:latin typeface="Times New Roman" pitchFamily="18" charset="0"/>
              </a:rPr>
              <a:t>phân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hóa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thành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nhiều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đới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khác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nhau</a:t>
            </a:r>
            <a:endParaRPr lang="en-US" sz="36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inh-2-1-lc6b0e1bba3c-c491e1bb93-cc3a1c-c491e1bb9bi-khc3ad-he1baadu-chc3a2u-c3a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3338"/>
            <a:ext cx="9085263" cy="67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5902325"/>
            <a:ext cx="91440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vùng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vùng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dọc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tuyến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80</a:t>
            </a:r>
            <a:r>
              <a:rPr lang="en-US" sz="2800" b="1" i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Đ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13" name="Arc 9"/>
          <p:cNvSpPr>
            <a:spLocks/>
          </p:cNvSpPr>
          <p:nvPr/>
        </p:nvSpPr>
        <p:spPr bwMode="auto">
          <a:xfrm flipH="1">
            <a:off x="2743200" y="533400"/>
            <a:ext cx="685800" cy="571500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4800600 h 21600"/>
              <a:gd name="T4" fmla="*/ 0 w 21600"/>
              <a:gd name="T5" fmla="*/ 4800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2514600" y="304800"/>
            <a:ext cx="2971800" cy="1524000"/>
          </a:xfrm>
          <a:custGeom>
            <a:avLst/>
            <a:gdLst>
              <a:gd name="T0" fmla="*/ 0 w 1136"/>
              <a:gd name="T1" fmla="*/ 680 h 744"/>
              <a:gd name="T2" fmla="*/ 64 w 1136"/>
              <a:gd name="T3" fmla="*/ 696 h 744"/>
              <a:gd name="T4" fmla="*/ 80 w 1136"/>
              <a:gd name="T5" fmla="*/ 720 h 744"/>
              <a:gd name="T6" fmla="*/ 200 w 1136"/>
              <a:gd name="T7" fmla="*/ 744 h 744"/>
              <a:gd name="T8" fmla="*/ 400 w 1136"/>
              <a:gd name="T9" fmla="*/ 736 h 744"/>
              <a:gd name="T10" fmla="*/ 560 w 1136"/>
              <a:gd name="T11" fmla="*/ 704 h 744"/>
              <a:gd name="T12" fmla="*/ 688 w 1136"/>
              <a:gd name="T13" fmla="*/ 672 h 744"/>
              <a:gd name="T14" fmla="*/ 768 w 1136"/>
              <a:gd name="T15" fmla="*/ 624 h 744"/>
              <a:gd name="T16" fmla="*/ 824 w 1136"/>
              <a:gd name="T17" fmla="*/ 656 h 744"/>
              <a:gd name="T18" fmla="*/ 872 w 1136"/>
              <a:gd name="T19" fmla="*/ 672 h 744"/>
              <a:gd name="T20" fmla="*/ 992 w 1136"/>
              <a:gd name="T21" fmla="*/ 640 h 744"/>
              <a:gd name="T22" fmla="*/ 1088 w 1136"/>
              <a:gd name="T23" fmla="*/ 504 h 744"/>
              <a:gd name="T24" fmla="*/ 1104 w 1136"/>
              <a:gd name="T25" fmla="*/ 472 h 744"/>
              <a:gd name="T26" fmla="*/ 1104 w 1136"/>
              <a:gd name="T27" fmla="*/ 424 h 744"/>
              <a:gd name="T28" fmla="*/ 1136 w 1136"/>
              <a:gd name="T29" fmla="*/ 392 h 744"/>
              <a:gd name="T30" fmla="*/ 1112 w 1136"/>
              <a:gd name="T31" fmla="*/ 304 h 744"/>
              <a:gd name="T32" fmla="*/ 1104 w 1136"/>
              <a:gd name="T33" fmla="*/ 280 h 744"/>
              <a:gd name="T34" fmla="*/ 1096 w 1136"/>
              <a:gd name="T35" fmla="*/ 248 h 744"/>
              <a:gd name="T36" fmla="*/ 1072 w 1136"/>
              <a:gd name="T37" fmla="*/ 232 h 744"/>
              <a:gd name="T38" fmla="*/ 1064 w 1136"/>
              <a:gd name="T39" fmla="*/ 168 h 744"/>
              <a:gd name="T40" fmla="*/ 1040 w 1136"/>
              <a:gd name="T41" fmla="*/ 160 h 744"/>
              <a:gd name="T42" fmla="*/ 1032 w 1136"/>
              <a:gd name="T43" fmla="*/ 136 h 744"/>
              <a:gd name="T44" fmla="*/ 984 w 1136"/>
              <a:gd name="T45" fmla="*/ 0 h 744"/>
              <a:gd name="T46" fmla="*/ 904 w 1136"/>
              <a:gd name="T47" fmla="*/ 104 h 744"/>
              <a:gd name="T48" fmla="*/ 872 w 1136"/>
              <a:gd name="T49" fmla="*/ 152 h 744"/>
              <a:gd name="T50" fmla="*/ 856 w 1136"/>
              <a:gd name="T51" fmla="*/ 176 h 744"/>
              <a:gd name="T52" fmla="*/ 824 w 1136"/>
              <a:gd name="T53" fmla="*/ 224 h 744"/>
              <a:gd name="T54" fmla="*/ 776 w 1136"/>
              <a:gd name="T55" fmla="*/ 240 h 744"/>
              <a:gd name="T56" fmla="*/ 744 w 1136"/>
              <a:gd name="T57" fmla="*/ 288 h 744"/>
              <a:gd name="T58" fmla="*/ 736 w 1136"/>
              <a:gd name="T59" fmla="*/ 312 h 744"/>
              <a:gd name="T60" fmla="*/ 712 w 1136"/>
              <a:gd name="T61" fmla="*/ 320 h 744"/>
              <a:gd name="T62" fmla="*/ 688 w 1136"/>
              <a:gd name="T63" fmla="*/ 336 h 744"/>
              <a:gd name="T64" fmla="*/ 600 w 1136"/>
              <a:gd name="T65" fmla="*/ 416 h 744"/>
              <a:gd name="T66" fmla="*/ 512 w 1136"/>
              <a:gd name="T67" fmla="*/ 424 h 744"/>
              <a:gd name="T68" fmla="*/ 432 w 1136"/>
              <a:gd name="T69" fmla="*/ 440 h 744"/>
              <a:gd name="T70" fmla="*/ 400 w 1136"/>
              <a:gd name="T71" fmla="*/ 376 h 744"/>
              <a:gd name="T72" fmla="*/ 392 w 1136"/>
              <a:gd name="T73" fmla="*/ 400 h 744"/>
              <a:gd name="T74" fmla="*/ 408 w 1136"/>
              <a:gd name="T75" fmla="*/ 376 h 744"/>
              <a:gd name="T76" fmla="*/ 360 w 1136"/>
              <a:gd name="T77" fmla="*/ 384 h 744"/>
              <a:gd name="T78" fmla="*/ 264 w 1136"/>
              <a:gd name="T79" fmla="*/ 448 h 744"/>
              <a:gd name="T80" fmla="*/ 128 w 1136"/>
              <a:gd name="T81" fmla="*/ 632 h 744"/>
              <a:gd name="T82" fmla="*/ 120 w 1136"/>
              <a:gd name="T83" fmla="*/ 512 h 744"/>
              <a:gd name="T84" fmla="*/ 72 w 1136"/>
              <a:gd name="T85" fmla="*/ 576 h 744"/>
              <a:gd name="T86" fmla="*/ 64 w 1136"/>
              <a:gd name="T87" fmla="*/ 640 h 744"/>
              <a:gd name="T88" fmla="*/ 56 w 1136"/>
              <a:gd name="T89" fmla="*/ 664 h 744"/>
              <a:gd name="T90" fmla="*/ 112 w 1136"/>
              <a:gd name="T91" fmla="*/ 680 h 744"/>
              <a:gd name="T92" fmla="*/ 88 w 1136"/>
              <a:gd name="T93" fmla="*/ 736 h 744"/>
              <a:gd name="T94" fmla="*/ 56 w 1136"/>
              <a:gd name="T95" fmla="*/ 688 h 7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36"/>
              <a:gd name="T145" fmla="*/ 0 h 744"/>
              <a:gd name="T146" fmla="*/ 1136 w 1136"/>
              <a:gd name="T147" fmla="*/ 744 h 7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36" h="744">
                <a:moveTo>
                  <a:pt x="0" y="680"/>
                </a:moveTo>
                <a:cubicBezTo>
                  <a:pt x="2" y="680"/>
                  <a:pt x="56" y="689"/>
                  <a:pt x="64" y="696"/>
                </a:cubicBezTo>
                <a:cubicBezTo>
                  <a:pt x="72" y="702"/>
                  <a:pt x="72" y="715"/>
                  <a:pt x="80" y="720"/>
                </a:cubicBezTo>
                <a:cubicBezTo>
                  <a:pt x="107" y="738"/>
                  <a:pt x="170" y="739"/>
                  <a:pt x="200" y="744"/>
                </a:cubicBezTo>
                <a:cubicBezTo>
                  <a:pt x="267" y="741"/>
                  <a:pt x="333" y="740"/>
                  <a:pt x="400" y="736"/>
                </a:cubicBezTo>
                <a:cubicBezTo>
                  <a:pt x="453" y="733"/>
                  <a:pt x="507" y="712"/>
                  <a:pt x="560" y="704"/>
                </a:cubicBezTo>
                <a:cubicBezTo>
                  <a:pt x="602" y="690"/>
                  <a:pt x="646" y="686"/>
                  <a:pt x="688" y="672"/>
                </a:cubicBezTo>
                <a:cubicBezTo>
                  <a:pt x="715" y="645"/>
                  <a:pt x="738" y="644"/>
                  <a:pt x="768" y="624"/>
                </a:cubicBezTo>
                <a:cubicBezTo>
                  <a:pt x="841" y="648"/>
                  <a:pt x="727" y="608"/>
                  <a:pt x="824" y="656"/>
                </a:cubicBezTo>
                <a:cubicBezTo>
                  <a:pt x="839" y="664"/>
                  <a:pt x="872" y="672"/>
                  <a:pt x="872" y="672"/>
                </a:cubicBezTo>
                <a:cubicBezTo>
                  <a:pt x="928" y="666"/>
                  <a:pt x="949" y="668"/>
                  <a:pt x="992" y="640"/>
                </a:cubicBezTo>
                <a:cubicBezTo>
                  <a:pt x="1006" y="555"/>
                  <a:pt x="1028" y="549"/>
                  <a:pt x="1088" y="504"/>
                </a:cubicBezTo>
                <a:cubicBezTo>
                  <a:pt x="1093" y="493"/>
                  <a:pt x="1102" y="484"/>
                  <a:pt x="1104" y="472"/>
                </a:cubicBezTo>
                <a:cubicBezTo>
                  <a:pt x="1110" y="431"/>
                  <a:pt x="1077" y="465"/>
                  <a:pt x="1104" y="424"/>
                </a:cubicBezTo>
                <a:cubicBezTo>
                  <a:pt x="1104" y="424"/>
                  <a:pt x="1129" y="399"/>
                  <a:pt x="1136" y="392"/>
                </a:cubicBezTo>
                <a:cubicBezTo>
                  <a:pt x="1128" y="363"/>
                  <a:pt x="1120" y="333"/>
                  <a:pt x="1112" y="304"/>
                </a:cubicBezTo>
                <a:cubicBezTo>
                  <a:pt x="1110" y="296"/>
                  <a:pt x="1106" y="288"/>
                  <a:pt x="1104" y="280"/>
                </a:cubicBezTo>
                <a:cubicBezTo>
                  <a:pt x="1101" y="269"/>
                  <a:pt x="1102" y="257"/>
                  <a:pt x="1096" y="248"/>
                </a:cubicBezTo>
                <a:cubicBezTo>
                  <a:pt x="1091" y="240"/>
                  <a:pt x="1080" y="237"/>
                  <a:pt x="1072" y="232"/>
                </a:cubicBezTo>
                <a:cubicBezTo>
                  <a:pt x="1069" y="211"/>
                  <a:pt x="1073" y="188"/>
                  <a:pt x="1064" y="168"/>
                </a:cubicBezTo>
                <a:cubicBezTo>
                  <a:pt x="1061" y="160"/>
                  <a:pt x="1046" y="166"/>
                  <a:pt x="1040" y="160"/>
                </a:cubicBezTo>
                <a:cubicBezTo>
                  <a:pt x="1034" y="154"/>
                  <a:pt x="1035" y="144"/>
                  <a:pt x="1032" y="136"/>
                </a:cubicBezTo>
                <a:cubicBezTo>
                  <a:pt x="1026" y="58"/>
                  <a:pt x="1040" y="37"/>
                  <a:pt x="984" y="0"/>
                </a:cubicBezTo>
                <a:cubicBezTo>
                  <a:pt x="946" y="26"/>
                  <a:pt x="930" y="67"/>
                  <a:pt x="904" y="104"/>
                </a:cubicBezTo>
                <a:cubicBezTo>
                  <a:pt x="893" y="120"/>
                  <a:pt x="883" y="136"/>
                  <a:pt x="872" y="152"/>
                </a:cubicBezTo>
                <a:cubicBezTo>
                  <a:pt x="867" y="160"/>
                  <a:pt x="856" y="176"/>
                  <a:pt x="856" y="176"/>
                </a:cubicBezTo>
                <a:cubicBezTo>
                  <a:pt x="848" y="208"/>
                  <a:pt x="855" y="210"/>
                  <a:pt x="824" y="224"/>
                </a:cubicBezTo>
                <a:cubicBezTo>
                  <a:pt x="809" y="231"/>
                  <a:pt x="776" y="240"/>
                  <a:pt x="776" y="240"/>
                </a:cubicBezTo>
                <a:cubicBezTo>
                  <a:pt x="765" y="256"/>
                  <a:pt x="750" y="270"/>
                  <a:pt x="744" y="288"/>
                </a:cubicBezTo>
                <a:cubicBezTo>
                  <a:pt x="741" y="296"/>
                  <a:pt x="742" y="306"/>
                  <a:pt x="736" y="312"/>
                </a:cubicBezTo>
                <a:cubicBezTo>
                  <a:pt x="730" y="318"/>
                  <a:pt x="720" y="316"/>
                  <a:pt x="712" y="320"/>
                </a:cubicBezTo>
                <a:cubicBezTo>
                  <a:pt x="703" y="324"/>
                  <a:pt x="696" y="331"/>
                  <a:pt x="688" y="336"/>
                </a:cubicBezTo>
                <a:cubicBezTo>
                  <a:pt x="655" y="385"/>
                  <a:pt x="657" y="409"/>
                  <a:pt x="600" y="416"/>
                </a:cubicBezTo>
                <a:cubicBezTo>
                  <a:pt x="571" y="420"/>
                  <a:pt x="541" y="421"/>
                  <a:pt x="512" y="424"/>
                </a:cubicBezTo>
                <a:cubicBezTo>
                  <a:pt x="454" y="463"/>
                  <a:pt x="481" y="465"/>
                  <a:pt x="432" y="440"/>
                </a:cubicBezTo>
                <a:cubicBezTo>
                  <a:pt x="432" y="438"/>
                  <a:pt x="432" y="368"/>
                  <a:pt x="400" y="376"/>
                </a:cubicBezTo>
                <a:cubicBezTo>
                  <a:pt x="392" y="378"/>
                  <a:pt x="384" y="400"/>
                  <a:pt x="392" y="400"/>
                </a:cubicBezTo>
                <a:cubicBezTo>
                  <a:pt x="402" y="400"/>
                  <a:pt x="417" y="380"/>
                  <a:pt x="408" y="376"/>
                </a:cubicBezTo>
                <a:cubicBezTo>
                  <a:pt x="393" y="369"/>
                  <a:pt x="376" y="380"/>
                  <a:pt x="360" y="384"/>
                </a:cubicBezTo>
                <a:cubicBezTo>
                  <a:pt x="322" y="392"/>
                  <a:pt x="292" y="424"/>
                  <a:pt x="264" y="448"/>
                </a:cubicBezTo>
                <a:cubicBezTo>
                  <a:pt x="203" y="499"/>
                  <a:pt x="195" y="588"/>
                  <a:pt x="128" y="632"/>
                </a:cubicBezTo>
                <a:cubicBezTo>
                  <a:pt x="136" y="571"/>
                  <a:pt x="133" y="565"/>
                  <a:pt x="120" y="512"/>
                </a:cubicBezTo>
                <a:cubicBezTo>
                  <a:pt x="91" y="531"/>
                  <a:pt x="91" y="548"/>
                  <a:pt x="72" y="576"/>
                </a:cubicBezTo>
                <a:cubicBezTo>
                  <a:pt x="69" y="597"/>
                  <a:pt x="68" y="619"/>
                  <a:pt x="64" y="640"/>
                </a:cubicBezTo>
                <a:cubicBezTo>
                  <a:pt x="62" y="648"/>
                  <a:pt x="52" y="656"/>
                  <a:pt x="56" y="664"/>
                </a:cubicBezTo>
                <a:cubicBezTo>
                  <a:pt x="58" y="667"/>
                  <a:pt x="102" y="677"/>
                  <a:pt x="112" y="680"/>
                </a:cubicBezTo>
                <a:cubicBezTo>
                  <a:pt x="106" y="698"/>
                  <a:pt x="88" y="719"/>
                  <a:pt x="88" y="736"/>
                </a:cubicBezTo>
                <a:lnTo>
                  <a:pt x="56" y="688"/>
                </a:lnTo>
              </a:path>
            </a:pathLst>
          </a:custGeom>
          <a:solidFill>
            <a:srgbClr val="FCF00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1447800" y="1600200"/>
            <a:ext cx="4114800" cy="1981200"/>
          </a:xfrm>
          <a:custGeom>
            <a:avLst/>
            <a:gdLst>
              <a:gd name="T0" fmla="*/ 0 w 1603"/>
              <a:gd name="T1" fmla="*/ 784 h 944"/>
              <a:gd name="T2" fmla="*/ 96 w 1603"/>
              <a:gd name="T3" fmla="*/ 840 h 944"/>
              <a:gd name="T4" fmla="*/ 184 w 1603"/>
              <a:gd name="T5" fmla="*/ 864 h 944"/>
              <a:gd name="T6" fmla="*/ 344 w 1603"/>
              <a:gd name="T7" fmla="*/ 832 h 944"/>
              <a:gd name="T8" fmla="*/ 392 w 1603"/>
              <a:gd name="T9" fmla="*/ 816 h 944"/>
              <a:gd name="T10" fmla="*/ 416 w 1603"/>
              <a:gd name="T11" fmla="*/ 808 h 944"/>
              <a:gd name="T12" fmla="*/ 936 w 1603"/>
              <a:gd name="T13" fmla="*/ 832 h 944"/>
              <a:gd name="T14" fmla="*/ 1376 w 1603"/>
              <a:gd name="T15" fmla="*/ 920 h 944"/>
              <a:gd name="T16" fmla="*/ 1576 w 1603"/>
              <a:gd name="T17" fmla="*/ 880 h 944"/>
              <a:gd name="T18" fmla="*/ 1504 w 1603"/>
              <a:gd name="T19" fmla="*/ 760 h 944"/>
              <a:gd name="T20" fmla="*/ 1520 w 1603"/>
              <a:gd name="T21" fmla="*/ 672 h 944"/>
              <a:gd name="T22" fmla="*/ 1544 w 1603"/>
              <a:gd name="T23" fmla="*/ 664 h 944"/>
              <a:gd name="T24" fmla="*/ 1592 w 1603"/>
              <a:gd name="T25" fmla="*/ 624 h 944"/>
              <a:gd name="T26" fmla="*/ 1592 w 1603"/>
              <a:gd name="T27" fmla="*/ 568 h 944"/>
              <a:gd name="T28" fmla="*/ 1576 w 1603"/>
              <a:gd name="T29" fmla="*/ 520 h 944"/>
              <a:gd name="T30" fmla="*/ 1568 w 1603"/>
              <a:gd name="T31" fmla="*/ 336 h 944"/>
              <a:gd name="T32" fmla="*/ 1552 w 1603"/>
              <a:gd name="T33" fmla="*/ 312 h 944"/>
              <a:gd name="T34" fmla="*/ 1496 w 1603"/>
              <a:gd name="T35" fmla="*/ 200 h 944"/>
              <a:gd name="T36" fmla="*/ 1472 w 1603"/>
              <a:gd name="T37" fmla="*/ 152 h 944"/>
              <a:gd name="T38" fmla="*/ 1448 w 1603"/>
              <a:gd name="T39" fmla="*/ 136 h 944"/>
              <a:gd name="T40" fmla="*/ 1400 w 1603"/>
              <a:gd name="T41" fmla="*/ 72 h 944"/>
              <a:gd name="T42" fmla="*/ 1312 w 1603"/>
              <a:gd name="T43" fmla="*/ 40 h 944"/>
              <a:gd name="T44" fmla="*/ 1240 w 1603"/>
              <a:gd name="T45" fmla="*/ 0 h 944"/>
              <a:gd name="T46" fmla="*/ 1112 w 1603"/>
              <a:gd name="T47" fmla="*/ 24 h 944"/>
              <a:gd name="T48" fmla="*/ 944 w 1603"/>
              <a:gd name="T49" fmla="*/ 88 h 944"/>
              <a:gd name="T50" fmla="*/ 760 w 1603"/>
              <a:gd name="T51" fmla="*/ 72 h 944"/>
              <a:gd name="T52" fmla="*/ 672 w 1603"/>
              <a:gd name="T53" fmla="*/ 64 h 944"/>
              <a:gd name="T54" fmla="*/ 512 w 1603"/>
              <a:gd name="T55" fmla="*/ 48 h 944"/>
              <a:gd name="T56" fmla="*/ 440 w 1603"/>
              <a:gd name="T57" fmla="*/ 16 h 944"/>
              <a:gd name="T58" fmla="*/ 384 w 1603"/>
              <a:gd name="T59" fmla="*/ 96 h 944"/>
              <a:gd name="T60" fmla="*/ 352 w 1603"/>
              <a:gd name="T61" fmla="*/ 144 h 944"/>
              <a:gd name="T62" fmla="*/ 344 w 1603"/>
              <a:gd name="T63" fmla="*/ 184 h 944"/>
              <a:gd name="T64" fmla="*/ 320 w 1603"/>
              <a:gd name="T65" fmla="*/ 200 h 944"/>
              <a:gd name="T66" fmla="*/ 264 w 1603"/>
              <a:gd name="T67" fmla="*/ 344 h 944"/>
              <a:gd name="T68" fmla="*/ 240 w 1603"/>
              <a:gd name="T69" fmla="*/ 424 h 944"/>
              <a:gd name="T70" fmla="*/ 192 w 1603"/>
              <a:gd name="T71" fmla="*/ 440 h 944"/>
              <a:gd name="T72" fmla="*/ 176 w 1603"/>
              <a:gd name="T73" fmla="*/ 472 h 944"/>
              <a:gd name="T74" fmla="*/ 176 w 1603"/>
              <a:gd name="T75" fmla="*/ 528 h 944"/>
              <a:gd name="T76" fmla="*/ 88 w 1603"/>
              <a:gd name="T77" fmla="*/ 560 h 944"/>
              <a:gd name="T78" fmla="*/ 24 w 1603"/>
              <a:gd name="T79" fmla="*/ 616 h 944"/>
              <a:gd name="T80" fmla="*/ 8 w 1603"/>
              <a:gd name="T81" fmla="*/ 664 h 944"/>
              <a:gd name="T82" fmla="*/ 0 w 1603"/>
              <a:gd name="T83" fmla="*/ 784 h 9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603"/>
              <a:gd name="T127" fmla="*/ 0 h 944"/>
              <a:gd name="T128" fmla="*/ 1603 w 1603"/>
              <a:gd name="T129" fmla="*/ 944 h 9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603" h="944">
                <a:moveTo>
                  <a:pt x="0" y="784"/>
                </a:moveTo>
                <a:cubicBezTo>
                  <a:pt x="36" y="796"/>
                  <a:pt x="62" y="829"/>
                  <a:pt x="96" y="840"/>
                </a:cubicBezTo>
                <a:cubicBezTo>
                  <a:pt x="157" y="860"/>
                  <a:pt x="127" y="853"/>
                  <a:pt x="184" y="864"/>
                </a:cubicBezTo>
                <a:cubicBezTo>
                  <a:pt x="323" y="854"/>
                  <a:pt x="264" y="868"/>
                  <a:pt x="344" y="832"/>
                </a:cubicBezTo>
                <a:cubicBezTo>
                  <a:pt x="359" y="825"/>
                  <a:pt x="376" y="821"/>
                  <a:pt x="392" y="816"/>
                </a:cubicBezTo>
                <a:cubicBezTo>
                  <a:pt x="400" y="813"/>
                  <a:pt x="416" y="808"/>
                  <a:pt x="416" y="808"/>
                </a:cubicBezTo>
                <a:cubicBezTo>
                  <a:pt x="814" y="817"/>
                  <a:pt x="640" y="806"/>
                  <a:pt x="936" y="832"/>
                </a:cubicBezTo>
                <a:cubicBezTo>
                  <a:pt x="1085" y="845"/>
                  <a:pt x="1227" y="905"/>
                  <a:pt x="1376" y="920"/>
                </a:cubicBezTo>
                <a:cubicBezTo>
                  <a:pt x="1454" y="916"/>
                  <a:pt x="1533" y="944"/>
                  <a:pt x="1576" y="880"/>
                </a:cubicBezTo>
                <a:cubicBezTo>
                  <a:pt x="1561" y="835"/>
                  <a:pt x="1520" y="807"/>
                  <a:pt x="1504" y="760"/>
                </a:cubicBezTo>
                <a:cubicBezTo>
                  <a:pt x="1508" y="730"/>
                  <a:pt x="1499" y="693"/>
                  <a:pt x="1520" y="672"/>
                </a:cubicBezTo>
                <a:cubicBezTo>
                  <a:pt x="1526" y="666"/>
                  <a:pt x="1536" y="668"/>
                  <a:pt x="1544" y="664"/>
                </a:cubicBezTo>
                <a:cubicBezTo>
                  <a:pt x="1566" y="653"/>
                  <a:pt x="1574" y="642"/>
                  <a:pt x="1592" y="624"/>
                </a:cubicBezTo>
                <a:cubicBezTo>
                  <a:pt x="1603" y="592"/>
                  <a:pt x="1603" y="605"/>
                  <a:pt x="1592" y="568"/>
                </a:cubicBezTo>
                <a:cubicBezTo>
                  <a:pt x="1587" y="552"/>
                  <a:pt x="1576" y="520"/>
                  <a:pt x="1576" y="520"/>
                </a:cubicBezTo>
                <a:cubicBezTo>
                  <a:pt x="1573" y="459"/>
                  <a:pt x="1575" y="397"/>
                  <a:pt x="1568" y="336"/>
                </a:cubicBezTo>
                <a:cubicBezTo>
                  <a:pt x="1567" y="326"/>
                  <a:pt x="1556" y="321"/>
                  <a:pt x="1552" y="312"/>
                </a:cubicBezTo>
                <a:cubicBezTo>
                  <a:pt x="1536" y="274"/>
                  <a:pt x="1517" y="237"/>
                  <a:pt x="1496" y="200"/>
                </a:cubicBezTo>
                <a:cubicBezTo>
                  <a:pt x="1487" y="184"/>
                  <a:pt x="1483" y="166"/>
                  <a:pt x="1472" y="152"/>
                </a:cubicBezTo>
                <a:cubicBezTo>
                  <a:pt x="1466" y="144"/>
                  <a:pt x="1454" y="143"/>
                  <a:pt x="1448" y="136"/>
                </a:cubicBezTo>
                <a:cubicBezTo>
                  <a:pt x="1430" y="116"/>
                  <a:pt x="1400" y="72"/>
                  <a:pt x="1400" y="72"/>
                </a:cubicBezTo>
                <a:cubicBezTo>
                  <a:pt x="1381" y="16"/>
                  <a:pt x="1407" y="70"/>
                  <a:pt x="1312" y="40"/>
                </a:cubicBezTo>
                <a:cubicBezTo>
                  <a:pt x="1286" y="32"/>
                  <a:pt x="1266" y="9"/>
                  <a:pt x="1240" y="0"/>
                </a:cubicBezTo>
                <a:cubicBezTo>
                  <a:pt x="1198" y="14"/>
                  <a:pt x="1154" y="10"/>
                  <a:pt x="1112" y="24"/>
                </a:cubicBezTo>
                <a:cubicBezTo>
                  <a:pt x="1059" y="103"/>
                  <a:pt x="1063" y="80"/>
                  <a:pt x="944" y="88"/>
                </a:cubicBezTo>
                <a:cubicBezTo>
                  <a:pt x="883" y="83"/>
                  <a:pt x="821" y="77"/>
                  <a:pt x="760" y="72"/>
                </a:cubicBezTo>
                <a:cubicBezTo>
                  <a:pt x="731" y="69"/>
                  <a:pt x="672" y="64"/>
                  <a:pt x="672" y="64"/>
                </a:cubicBezTo>
                <a:cubicBezTo>
                  <a:pt x="600" y="40"/>
                  <a:pt x="682" y="65"/>
                  <a:pt x="512" y="48"/>
                </a:cubicBezTo>
                <a:cubicBezTo>
                  <a:pt x="486" y="45"/>
                  <a:pt x="465" y="24"/>
                  <a:pt x="440" y="16"/>
                </a:cubicBezTo>
                <a:cubicBezTo>
                  <a:pt x="431" y="67"/>
                  <a:pt x="435" y="83"/>
                  <a:pt x="384" y="96"/>
                </a:cubicBezTo>
                <a:cubicBezTo>
                  <a:pt x="373" y="112"/>
                  <a:pt x="356" y="125"/>
                  <a:pt x="352" y="144"/>
                </a:cubicBezTo>
                <a:cubicBezTo>
                  <a:pt x="349" y="157"/>
                  <a:pt x="351" y="172"/>
                  <a:pt x="344" y="184"/>
                </a:cubicBezTo>
                <a:cubicBezTo>
                  <a:pt x="339" y="192"/>
                  <a:pt x="328" y="195"/>
                  <a:pt x="320" y="200"/>
                </a:cubicBezTo>
                <a:cubicBezTo>
                  <a:pt x="296" y="247"/>
                  <a:pt x="294" y="299"/>
                  <a:pt x="264" y="344"/>
                </a:cubicBezTo>
                <a:cubicBezTo>
                  <a:pt x="274" y="375"/>
                  <a:pt x="273" y="405"/>
                  <a:pt x="240" y="424"/>
                </a:cubicBezTo>
                <a:cubicBezTo>
                  <a:pt x="225" y="432"/>
                  <a:pt x="192" y="440"/>
                  <a:pt x="192" y="440"/>
                </a:cubicBezTo>
                <a:cubicBezTo>
                  <a:pt x="187" y="451"/>
                  <a:pt x="178" y="460"/>
                  <a:pt x="176" y="472"/>
                </a:cubicBezTo>
                <a:cubicBezTo>
                  <a:pt x="170" y="513"/>
                  <a:pt x="209" y="479"/>
                  <a:pt x="176" y="528"/>
                </a:cubicBezTo>
                <a:cubicBezTo>
                  <a:pt x="159" y="554"/>
                  <a:pt x="88" y="560"/>
                  <a:pt x="88" y="560"/>
                </a:cubicBezTo>
                <a:cubicBezTo>
                  <a:pt x="59" y="604"/>
                  <a:pt x="44" y="572"/>
                  <a:pt x="24" y="616"/>
                </a:cubicBezTo>
                <a:cubicBezTo>
                  <a:pt x="17" y="631"/>
                  <a:pt x="8" y="664"/>
                  <a:pt x="8" y="664"/>
                </a:cubicBezTo>
                <a:cubicBezTo>
                  <a:pt x="17" y="758"/>
                  <a:pt x="26" y="719"/>
                  <a:pt x="0" y="784"/>
                </a:cubicBezTo>
                <a:close/>
              </a:path>
            </a:pathLst>
          </a:custGeom>
          <a:solidFill>
            <a:srgbClr val="2F2FF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304800" y="2590800"/>
            <a:ext cx="4953000" cy="1981200"/>
          </a:xfrm>
          <a:custGeom>
            <a:avLst/>
            <a:gdLst>
              <a:gd name="T0" fmla="*/ 45 w 1949"/>
              <a:gd name="T1" fmla="*/ 386 h 1003"/>
              <a:gd name="T2" fmla="*/ 133 w 1949"/>
              <a:gd name="T3" fmla="*/ 410 h 1003"/>
              <a:gd name="T4" fmla="*/ 157 w 1949"/>
              <a:gd name="T5" fmla="*/ 426 h 1003"/>
              <a:gd name="T6" fmla="*/ 165 w 1949"/>
              <a:gd name="T7" fmla="*/ 466 h 1003"/>
              <a:gd name="T8" fmla="*/ 277 w 1949"/>
              <a:gd name="T9" fmla="*/ 490 h 1003"/>
              <a:gd name="T10" fmla="*/ 381 w 1949"/>
              <a:gd name="T11" fmla="*/ 530 h 1003"/>
              <a:gd name="T12" fmla="*/ 429 w 1949"/>
              <a:gd name="T13" fmla="*/ 546 h 1003"/>
              <a:gd name="T14" fmla="*/ 485 w 1949"/>
              <a:gd name="T15" fmla="*/ 642 h 1003"/>
              <a:gd name="T16" fmla="*/ 517 w 1949"/>
              <a:gd name="T17" fmla="*/ 690 h 1003"/>
              <a:gd name="T18" fmla="*/ 565 w 1949"/>
              <a:gd name="T19" fmla="*/ 714 h 1003"/>
              <a:gd name="T20" fmla="*/ 613 w 1949"/>
              <a:gd name="T21" fmla="*/ 730 h 1003"/>
              <a:gd name="T22" fmla="*/ 693 w 1949"/>
              <a:gd name="T23" fmla="*/ 778 h 1003"/>
              <a:gd name="T24" fmla="*/ 741 w 1949"/>
              <a:gd name="T25" fmla="*/ 794 h 1003"/>
              <a:gd name="T26" fmla="*/ 797 w 1949"/>
              <a:gd name="T27" fmla="*/ 786 h 1003"/>
              <a:gd name="T28" fmla="*/ 773 w 1949"/>
              <a:gd name="T29" fmla="*/ 762 h 1003"/>
              <a:gd name="T30" fmla="*/ 789 w 1949"/>
              <a:gd name="T31" fmla="*/ 738 h 1003"/>
              <a:gd name="T32" fmla="*/ 837 w 1949"/>
              <a:gd name="T33" fmla="*/ 746 h 1003"/>
              <a:gd name="T34" fmla="*/ 885 w 1949"/>
              <a:gd name="T35" fmla="*/ 762 h 1003"/>
              <a:gd name="T36" fmla="*/ 909 w 1949"/>
              <a:gd name="T37" fmla="*/ 786 h 1003"/>
              <a:gd name="T38" fmla="*/ 957 w 1949"/>
              <a:gd name="T39" fmla="*/ 818 h 1003"/>
              <a:gd name="T40" fmla="*/ 1029 w 1949"/>
              <a:gd name="T41" fmla="*/ 890 h 1003"/>
              <a:gd name="T42" fmla="*/ 1085 w 1949"/>
              <a:gd name="T43" fmla="*/ 906 h 1003"/>
              <a:gd name="T44" fmla="*/ 1157 w 1949"/>
              <a:gd name="T45" fmla="*/ 954 h 1003"/>
              <a:gd name="T46" fmla="*/ 1461 w 1949"/>
              <a:gd name="T47" fmla="*/ 978 h 1003"/>
              <a:gd name="T48" fmla="*/ 1685 w 1949"/>
              <a:gd name="T49" fmla="*/ 970 h 1003"/>
              <a:gd name="T50" fmla="*/ 1869 w 1949"/>
              <a:gd name="T51" fmla="*/ 906 h 1003"/>
              <a:gd name="T52" fmla="*/ 1909 w 1949"/>
              <a:gd name="T53" fmla="*/ 794 h 1003"/>
              <a:gd name="T54" fmla="*/ 1949 w 1949"/>
              <a:gd name="T55" fmla="*/ 682 h 1003"/>
              <a:gd name="T56" fmla="*/ 1893 w 1949"/>
              <a:gd name="T57" fmla="*/ 554 h 1003"/>
              <a:gd name="T58" fmla="*/ 1869 w 1949"/>
              <a:gd name="T59" fmla="*/ 482 h 1003"/>
              <a:gd name="T60" fmla="*/ 1581 w 1949"/>
              <a:gd name="T61" fmla="*/ 410 h 1003"/>
              <a:gd name="T62" fmla="*/ 1421 w 1949"/>
              <a:gd name="T63" fmla="*/ 362 h 1003"/>
              <a:gd name="T64" fmla="*/ 1197 w 1949"/>
              <a:gd name="T65" fmla="*/ 338 h 1003"/>
              <a:gd name="T66" fmla="*/ 1021 w 1949"/>
              <a:gd name="T67" fmla="*/ 330 h 1003"/>
              <a:gd name="T68" fmla="*/ 789 w 1949"/>
              <a:gd name="T69" fmla="*/ 354 h 1003"/>
              <a:gd name="T70" fmla="*/ 733 w 1949"/>
              <a:gd name="T71" fmla="*/ 402 h 1003"/>
              <a:gd name="T72" fmla="*/ 629 w 1949"/>
              <a:gd name="T73" fmla="*/ 418 h 1003"/>
              <a:gd name="T74" fmla="*/ 557 w 1949"/>
              <a:gd name="T75" fmla="*/ 410 h 1003"/>
              <a:gd name="T76" fmla="*/ 485 w 1949"/>
              <a:gd name="T77" fmla="*/ 346 h 1003"/>
              <a:gd name="T78" fmla="*/ 453 w 1949"/>
              <a:gd name="T79" fmla="*/ 338 h 1003"/>
              <a:gd name="T80" fmla="*/ 445 w 1949"/>
              <a:gd name="T81" fmla="*/ 386 h 1003"/>
              <a:gd name="T82" fmla="*/ 421 w 1949"/>
              <a:gd name="T83" fmla="*/ 394 h 1003"/>
              <a:gd name="T84" fmla="*/ 373 w 1949"/>
              <a:gd name="T85" fmla="*/ 386 h 1003"/>
              <a:gd name="T86" fmla="*/ 429 w 1949"/>
              <a:gd name="T87" fmla="*/ 298 h 1003"/>
              <a:gd name="T88" fmla="*/ 389 w 1949"/>
              <a:gd name="T89" fmla="*/ 170 h 1003"/>
              <a:gd name="T90" fmla="*/ 349 w 1949"/>
              <a:gd name="T91" fmla="*/ 122 h 1003"/>
              <a:gd name="T92" fmla="*/ 341 w 1949"/>
              <a:gd name="T93" fmla="*/ 82 h 1003"/>
              <a:gd name="T94" fmla="*/ 293 w 1949"/>
              <a:gd name="T95" fmla="*/ 50 h 1003"/>
              <a:gd name="T96" fmla="*/ 301 w 1949"/>
              <a:gd name="T97" fmla="*/ 106 h 1003"/>
              <a:gd name="T98" fmla="*/ 309 w 1949"/>
              <a:gd name="T99" fmla="*/ 146 h 1003"/>
              <a:gd name="T100" fmla="*/ 285 w 1949"/>
              <a:gd name="T101" fmla="*/ 138 h 1003"/>
              <a:gd name="T102" fmla="*/ 157 w 1949"/>
              <a:gd name="T103" fmla="*/ 50 h 1003"/>
              <a:gd name="T104" fmla="*/ 133 w 1949"/>
              <a:gd name="T105" fmla="*/ 26 h 1003"/>
              <a:gd name="T106" fmla="*/ 117 w 1949"/>
              <a:gd name="T107" fmla="*/ 2 h 1003"/>
              <a:gd name="T108" fmla="*/ 61 w 1949"/>
              <a:gd name="T109" fmla="*/ 26 h 1003"/>
              <a:gd name="T110" fmla="*/ 5 w 1949"/>
              <a:gd name="T111" fmla="*/ 34 h 1003"/>
              <a:gd name="T112" fmla="*/ 45 w 1949"/>
              <a:gd name="T113" fmla="*/ 106 h 1003"/>
              <a:gd name="T114" fmla="*/ 69 w 1949"/>
              <a:gd name="T115" fmla="*/ 186 h 1003"/>
              <a:gd name="T116" fmla="*/ 85 w 1949"/>
              <a:gd name="T117" fmla="*/ 234 h 1003"/>
              <a:gd name="T118" fmla="*/ 61 w 1949"/>
              <a:gd name="T119" fmla="*/ 298 h 1003"/>
              <a:gd name="T120" fmla="*/ 45 w 1949"/>
              <a:gd name="T121" fmla="*/ 354 h 1003"/>
              <a:gd name="T122" fmla="*/ 45 w 1949"/>
              <a:gd name="T123" fmla="*/ 386 h 100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49"/>
              <a:gd name="T187" fmla="*/ 0 h 1003"/>
              <a:gd name="T188" fmla="*/ 1949 w 1949"/>
              <a:gd name="T189" fmla="*/ 1003 h 100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49" h="1003">
                <a:moveTo>
                  <a:pt x="45" y="386"/>
                </a:moveTo>
                <a:cubicBezTo>
                  <a:pt x="74" y="396"/>
                  <a:pt x="133" y="410"/>
                  <a:pt x="133" y="410"/>
                </a:cubicBezTo>
                <a:cubicBezTo>
                  <a:pt x="141" y="415"/>
                  <a:pt x="152" y="418"/>
                  <a:pt x="157" y="426"/>
                </a:cubicBezTo>
                <a:cubicBezTo>
                  <a:pt x="164" y="438"/>
                  <a:pt x="155" y="456"/>
                  <a:pt x="165" y="466"/>
                </a:cubicBezTo>
                <a:cubicBezTo>
                  <a:pt x="181" y="482"/>
                  <a:pt x="263" y="488"/>
                  <a:pt x="277" y="490"/>
                </a:cubicBezTo>
                <a:cubicBezTo>
                  <a:pt x="310" y="512"/>
                  <a:pt x="344" y="519"/>
                  <a:pt x="381" y="530"/>
                </a:cubicBezTo>
                <a:cubicBezTo>
                  <a:pt x="397" y="535"/>
                  <a:pt x="429" y="546"/>
                  <a:pt x="429" y="546"/>
                </a:cubicBezTo>
                <a:cubicBezTo>
                  <a:pt x="458" y="575"/>
                  <a:pt x="466" y="607"/>
                  <a:pt x="485" y="642"/>
                </a:cubicBezTo>
                <a:cubicBezTo>
                  <a:pt x="494" y="659"/>
                  <a:pt x="499" y="684"/>
                  <a:pt x="517" y="690"/>
                </a:cubicBezTo>
                <a:cubicBezTo>
                  <a:pt x="605" y="719"/>
                  <a:pt x="472" y="673"/>
                  <a:pt x="565" y="714"/>
                </a:cubicBezTo>
                <a:cubicBezTo>
                  <a:pt x="580" y="721"/>
                  <a:pt x="613" y="730"/>
                  <a:pt x="613" y="730"/>
                </a:cubicBezTo>
                <a:cubicBezTo>
                  <a:pt x="641" y="758"/>
                  <a:pt x="655" y="767"/>
                  <a:pt x="693" y="778"/>
                </a:cubicBezTo>
                <a:cubicBezTo>
                  <a:pt x="709" y="783"/>
                  <a:pt x="741" y="794"/>
                  <a:pt x="741" y="794"/>
                </a:cubicBezTo>
                <a:cubicBezTo>
                  <a:pt x="760" y="791"/>
                  <a:pt x="784" y="799"/>
                  <a:pt x="797" y="786"/>
                </a:cubicBezTo>
                <a:cubicBezTo>
                  <a:pt x="805" y="778"/>
                  <a:pt x="775" y="773"/>
                  <a:pt x="773" y="762"/>
                </a:cubicBezTo>
                <a:cubicBezTo>
                  <a:pt x="771" y="753"/>
                  <a:pt x="784" y="746"/>
                  <a:pt x="789" y="738"/>
                </a:cubicBezTo>
                <a:cubicBezTo>
                  <a:pt x="805" y="741"/>
                  <a:pt x="821" y="742"/>
                  <a:pt x="837" y="746"/>
                </a:cubicBezTo>
                <a:cubicBezTo>
                  <a:pt x="853" y="750"/>
                  <a:pt x="885" y="762"/>
                  <a:pt x="885" y="762"/>
                </a:cubicBezTo>
                <a:cubicBezTo>
                  <a:pt x="893" y="770"/>
                  <a:pt x="900" y="779"/>
                  <a:pt x="909" y="786"/>
                </a:cubicBezTo>
                <a:cubicBezTo>
                  <a:pt x="924" y="798"/>
                  <a:pt x="957" y="818"/>
                  <a:pt x="957" y="818"/>
                </a:cubicBezTo>
                <a:cubicBezTo>
                  <a:pt x="972" y="847"/>
                  <a:pt x="1000" y="872"/>
                  <a:pt x="1029" y="890"/>
                </a:cubicBezTo>
                <a:cubicBezTo>
                  <a:pt x="1045" y="900"/>
                  <a:pt x="1068" y="897"/>
                  <a:pt x="1085" y="906"/>
                </a:cubicBezTo>
                <a:cubicBezTo>
                  <a:pt x="1110" y="920"/>
                  <a:pt x="1129" y="947"/>
                  <a:pt x="1157" y="954"/>
                </a:cubicBezTo>
                <a:cubicBezTo>
                  <a:pt x="1299" y="989"/>
                  <a:pt x="1199" y="969"/>
                  <a:pt x="1461" y="978"/>
                </a:cubicBezTo>
                <a:cubicBezTo>
                  <a:pt x="1535" y="1003"/>
                  <a:pt x="1609" y="989"/>
                  <a:pt x="1685" y="970"/>
                </a:cubicBezTo>
                <a:cubicBezTo>
                  <a:pt x="1771" y="912"/>
                  <a:pt x="1755" y="916"/>
                  <a:pt x="1869" y="906"/>
                </a:cubicBezTo>
                <a:cubicBezTo>
                  <a:pt x="1892" y="871"/>
                  <a:pt x="1890" y="822"/>
                  <a:pt x="1909" y="794"/>
                </a:cubicBezTo>
                <a:cubicBezTo>
                  <a:pt x="1933" y="758"/>
                  <a:pt x="1941" y="723"/>
                  <a:pt x="1949" y="682"/>
                </a:cubicBezTo>
                <a:cubicBezTo>
                  <a:pt x="1934" y="638"/>
                  <a:pt x="1903" y="600"/>
                  <a:pt x="1893" y="554"/>
                </a:cubicBezTo>
                <a:cubicBezTo>
                  <a:pt x="1887" y="526"/>
                  <a:pt x="1892" y="502"/>
                  <a:pt x="1869" y="482"/>
                </a:cubicBezTo>
                <a:cubicBezTo>
                  <a:pt x="1793" y="416"/>
                  <a:pt x="1673" y="416"/>
                  <a:pt x="1581" y="410"/>
                </a:cubicBezTo>
                <a:cubicBezTo>
                  <a:pt x="1528" y="383"/>
                  <a:pt x="1479" y="370"/>
                  <a:pt x="1421" y="362"/>
                </a:cubicBezTo>
                <a:cubicBezTo>
                  <a:pt x="1317" y="327"/>
                  <a:pt x="1390" y="347"/>
                  <a:pt x="1197" y="338"/>
                </a:cubicBezTo>
                <a:cubicBezTo>
                  <a:pt x="1121" y="319"/>
                  <a:pt x="1128" y="323"/>
                  <a:pt x="1021" y="330"/>
                </a:cubicBezTo>
                <a:cubicBezTo>
                  <a:pt x="937" y="344"/>
                  <a:pt x="885" y="349"/>
                  <a:pt x="789" y="354"/>
                </a:cubicBezTo>
                <a:cubicBezTo>
                  <a:pt x="745" y="369"/>
                  <a:pt x="775" y="384"/>
                  <a:pt x="733" y="402"/>
                </a:cubicBezTo>
                <a:cubicBezTo>
                  <a:pt x="709" y="412"/>
                  <a:pt x="643" y="416"/>
                  <a:pt x="629" y="418"/>
                </a:cubicBezTo>
                <a:cubicBezTo>
                  <a:pt x="605" y="415"/>
                  <a:pt x="579" y="420"/>
                  <a:pt x="557" y="410"/>
                </a:cubicBezTo>
                <a:cubicBezTo>
                  <a:pt x="528" y="396"/>
                  <a:pt x="512" y="364"/>
                  <a:pt x="485" y="346"/>
                </a:cubicBezTo>
                <a:cubicBezTo>
                  <a:pt x="481" y="335"/>
                  <a:pt x="476" y="293"/>
                  <a:pt x="453" y="338"/>
                </a:cubicBezTo>
                <a:cubicBezTo>
                  <a:pt x="446" y="353"/>
                  <a:pt x="453" y="372"/>
                  <a:pt x="445" y="386"/>
                </a:cubicBezTo>
                <a:cubicBezTo>
                  <a:pt x="441" y="393"/>
                  <a:pt x="429" y="391"/>
                  <a:pt x="421" y="394"/>
                </a:cubicBezTo>
                <a:cubicBezTo>
                  <a:pt x="405" y="391"/>
                  <a:pt x="387" y="394"/>
                  <a:pt x="373" y="386"/>
                </a:cubicBezTo>
                <a:cubicBezTo>
                  <a:pt x="336" y="365"/>
                  <a:pt x="418" y="309"/>
                  <a:pt x="429" y="298"/>
                </a:cubicBezTo>
                <a:cubicBezTo>
                  <a:pt x="383" y="252"/>
                  <a:pt x="406" y="242"/>
                  <a:pt x="389" y="170"/>
                </a:cubicBezTo>
                <a:cubicBezTo>
                  <a:pt x="386" y="156"/>
                  <a:pt x="358" y="131"/>
                  <a:pt x="349" y="122"/>
                </a:cubicBezTo>
                <a:cubicBezTo>
                  <a:pt x="346" y="109"/>
                  <a:pt x="349" y="93"/>
                  <a:pt x="341" y="82"/>
                </a:cubicBezTo>
                <a:cubicBezTo>
                  <a:pt x="329" y="67"/>
                  <a:pt x="293" y="50"/>
                  <a:pt x="293" y="50"/>
                </a:cubicBezTo>
                <a:cubicBezTo>
                  <a:pt x="296" y="69"/>
                  <a:pt x="298" y="87"/>
                  <a:pt x="301" y="106"/>
                </a:cubicBezTo>
                <a:cubicBezTo>
                  <a:pt x="303" y="119"/>
                  <a:pt x="315" y="134"/>
                  <a:pt x="309" y="146"/>
                </a:cubicBezTo>
                <a:cubicBezTo>
                  <a:pt x="305" y="154"/>
                  <a:pt x="293" y="141"/>
                  <a:pt x="285" y="138"/>
                </a:cubicBezTo>
                <a:cubicBezTo>
                  <a:pt x="263" y="51"/>
                  <a:pt x="253" y="60"/>
                  <a:pt x="157" y="50"/>
                </a:cubicBezTo>
                <a:cubicBezTo>
                  <a:pt x="149" y="42"/>
                  <a:pt x="140" y="35"/>
                  <a:pt x="133" y="26"/>
                </a:cubicBezTo>
                <a:cubicBezTo>
                  <a:pt x="127" y="19"/>
                  <a:pt x="126" y="6"/>
                  <a:pt x="117" y="2"/>
                </a:cubicBezTo>
                <a:cubicBezTo>
                  <a:pt x="111" y="0"/>
                  <a:pt x="71" y="21"/>
                  <a:pt x="61" y="26"/>
                </a:cubicBezTo>
                <a:cubicBezTo>
                  <a:pt x="61" y="26"/>
                  <a:pt x="24" y="31"/>
                  <a:pt x="5" y="34"/>
                </a:cubicBezTo>
                <a:cubicBezTo>
                  <a:pt x="18" y="72"/>
                  <a:pt x="3" y="92"/>
                  <a:pt x="45" y="106"/>
                </a:cubicBezTo>
                <a:cubicBezTo>
                  <a:pt x="57" y="154"/>
                  <a:pt x="50" y="128"/>
                  <a:pt x="69" y="186"/>
                </a:cubicBezTo>
                <a:cubicBezTo>
                  <a:pt x="74" y="202"/>
                  <a:pt x="85" y="234"/>
                  <a:pt x="85" y="234"/>
                </a:cubicBezTo>
                <a:cubicBezTo>
                  <a:pt x="54" y="254"/>
                  <a:pt x="49" y="263"/>
                  <a:pt x="61" y="298"/>
                </a:cubicBezTo>
                <a:cubicBezTo>
                  <a:pt x="22" y="317"/>
                  <a:pt x="0" y="324"/>
                  <a:pt x="45" y="354"/>
                </a:cubicBezTo>
                <a:cubicBezTo>
                  <a:pt x="54" y="382"/>
                  <a:pt x="59" y="372"/>
                  <a:pt x="45" y="386"/>
                </a:cubicBezTo>
                <a:close/>
              </a:path>
            </a:pathLst>
          </a:custGeom>
          <a:solidFill>
            <a:srgbClr val="C980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228600" y="3276600"/>
            <a:ext cx="4876800" cy="2514600"/>
          </a:xfrm>
          <a:custGeom>
            <a:avLst/>
            <a:gdLst>
              <a:gd name="T0" fmla="*/ 45 w 1881"/>
              <a:gd name="T1" fmla="*/ 496 h 1144"/>
              <a:gd name="T2" fmla="*/ 261 w 1881"/>
              <a:gd name="T3" fmla="*/ 720 h 1144"/>
              <a:gd name="T4" fmla="*/ 397 w 1881"/>
              <a:gd name="T5" fmla="*/ 672 h 1144"/>
              <a:gd name="T6" fmla="*/ 477 w 1881"/>
              <a:gd name="T7" fmla="*/ 528 h 1144"/>
              <a:gd name="T8" fmla="*/ 325 w 1881"/>
              <a:gd name="T9" fmla="*/ 376 h 1144"/>
              <a:gd name="T10" fmla="*/ 301 w 1881"/>
              <a:gd name="T11" fmla="*/ 296 h 1144"/>
              <a:gd name="T12" fmla="*/ 373 w 1881"/>
              <a:gd name="T13" fmla="*/ 264 h 1144"/>
              <a:gd name="T14" fmla="*/ 461 w 1881"/>
              <a:gd name="T15" fmla="*/ 408 h 1144"/>
              <a:gd name="T16" fmla="*/ 541 w 1881"/>
              <a:gd name="T17" fmla="*/ 456 h 1144"/>
              <a:gd name="T18" fmla="*/ 589 w 1881"/>
              <a:gd name="T19" fmla="*/ 488 h 1144"/>
              <a:gd name="T20" fmla="*/ 685 w 1881"/>
              <a:gd name="T21" fmla="*/ 592 h 1144"/>
              <a:gd name="T22" fmla="*/ 765 w 1881"/>
              <a:gd name="T23" fmla="*/ 784 h 1144"/>
              <a:gd name="T24" fmla="*/ 813 w 1881"/>
              <a:gd name="T25" fmla="*/ 960 h 1144"/>
              <a:gd name="T26" fmla="*/ 845 w 1881"/>
              <a:gd name="T27" fmla="*/ 1032 h 1144"/>
              <a:gd name="T28" fmla="*/ 957 w 1881"/>
              <a:gd name="T29" fmla="*/ 1080 h 1144"/>
              <a:gd name="T30" fmla="*/ 989 w 1881"/>
              <a:gd name="T31" fmla="*/ 944 h 1144"/>
              <a:gd name="T32" fmla="*/ 1077 w 1881"/>
              <a:gd name="T33" fmla="*/ 872 h 1144"/>
              <a:gd name="T34" fmla="*/ 1149 w 1881"/>
              <a:gd name="T35" fmla="*/ 752 h 1144"/>
              <a:gd name="T36" fmla="*/ 1285 w 1881"/>
              <a:gd name="T37" fmla="*/ 728 h 1144"/>
              <a:gd name="T38" fmla="*/ 1301 w 1881"/>
              <a:gd name="T39" fmla="*/ 808 h 1144"/>
              <a:gd name="T40" fmla="*/ 1413 w 1881"/>
              <a:gd name="T41" fmla="*/ 1072 h 1144"/>
              <a:gd name="T42" fmla="*/ 1541 w 1881"/>
              <a:gd name="T43" fmla="*/ 1144 h 1144"/>
              <a:gd name="T44" fmla="*/ 1509 w 1881"/>
              <a:gd name="T45" fmla="*/ 1048 h 1144"/>
              <a:gd name="T46" fmla="*/ 1645 w 1881"/>
              <a:gd name="T47" fmla="*/ 1128 h 1144"/>
              <a:gd name="T48" fmla="*/ 1725 w 1881"/>
              <a:gd name="T49" fmla="*/ 944 h 1144"/>
              <a:gd name="T50" fmla="*/ 1709 w 1881"/>
              <a:gd name="T51" fmla="*/ 832 h 1144"/>
              <a:gd name="T52" fmla="*/ 1733 w 1881"/>
              <a:gd name="T53" fmla="*/ 696 h 1144"/>
              <a:gd name="T54" fmla="*/ 1805 w 1881"/>
              <a:gd name="T55" fmla="*/ 648 h 1144"/>
              <a:gd name="T56" fmla="*/ 1869 w 1881"/>
              <a:gd name="T57" fmla="*/ 512 h 1144"/>
              <a:gd name="T58" fmla="*/ 1749 w 1881"/>
              <a:gd name="T59" fmla="*/ 544 h 1144"/>
              <a:gd name="T60" fmla="*/ 1381 w 1881"/>
              <a:gd name="T61" fmla="*/ 576 h 1144"/>
              <a:gd name="T62" fmla="*/ 1253 w 1881"/>
              <a:gd name="T63" fmla="*/ 560 h 1144"/>
              <a:gd name="T64" fmla="*/ 997 w 1881"/>
              <a:gd name="T65" fmla="*/ 472 h 1144"/>
              <a:gd name="T66" fmla="*/ 885 w 1881"/>
              <a:gd name="T67" fmla="*/ 368 h 1144"/>
              <a:gd name="T68" fmla="*/ 733 w 1881"/>
              <a:gd name="T69" fmla="*/ 376 h 1144"/>
              <a:gd name="T70" fmla="*/ 645 w 1881"/>
              <a:gd name="T71" fmla="*/ 312 h 1144"/>
              <a:gd name="T72" fmla="*/ 517 w 1881"/>
              <a:gd name="T73" fmla="*/ 232 h 1144"/>
              <a:gd name="T74" fmla="*/ 421 w 1881"/>
              <a:gd name="T75" fmla="*/ 152 h 1144"/>
              <a:gd name="T76" fmla="*/ 301 w 1881"/>
              <a:gd name="T77" fmla="*/ 88 h 1144"/>
              <a:gd name="T78" fmla="*/ 205 w 1881"/>
              <a:gd name="T79" fmla="*/ 40 h 1144"/>
              <a:gd name="T80" fmla="*/ 69 w 1881"/>
              <a:gd name="T81" fmla="*/ 48 h 1144"/>
              <a:gd name="T82" fmla="*/ 5 w 1881"/>
              <a:gd name="T83" fmla="*/ 16 h 1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81"/>
              <a:gd name="T127" fmla="*/ 0 h 1144"/>
              <a:gd name="T128" fmla="*/ 1881 w 1881"/>
              <a:gd name="T129" fmla="*/ 1144 h 1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81" h="1144">
                <a:moveTo>
                  <a:pt x="5" y="16"/>
                </a:moveTo>
                <a:cubicBezTo>
                  <a:pt x="14" y="174"/>
                  <a:pt x="14" y="341"/>
                  <a:pt x="45" y="496"/>
                </a:cubicBezTo>
                <a:cubicBezTo>
                  <a:pt x="50" y="557"/>
                  <a:pt x="0" y="670"/>
                  <a:pt x="61" y="680"/>
                </a:cubicBezTo>
                <a:cubicBezTo>
                  <a:pt x="128" y="691"/>
                  <a:pt x="194" y="707"/>
                  <a:pt x="261" y="720"/>
                </a:cubicBezTo>
                <a:cubicBezTo>
                  <a:pt x="321" y="700"/>
                  <a:pt x="247" y="727"/>
                  <a:pt x="309" y="696"/>
                </a:cubicBezTo>
                <a:cubicBezTo>
                  <a:pt x="336" y="682"/>
                  <a:pt x="368" y="682"/>
                  <a:pt x="397" y="672"/>
                </a:cubicBezTo>
                <a:cubicBezTo>
                  <a:pt x="457" y="612"/>
                  <a:pt x="438" y="645"/>
                  <a:pt x="461" y="576"/>
                </a:cubicBezTo>
                <a:cubicBezTo>
                  <a:pt x="466" y="560"/>
                  <a:pt x="472" y="544"/>
                  <a:pt x="477" y="528"/>
                </a:cubicBezTo>
                <a:cubicBezTo>
                  <a:pt x="480" y="520"/>
                  <a:pt x="485" y="504"/>
                  <a:pt x="485" y="504"/>
                </a:cubicBezTo>
                <a:cubicBezTo>
                  <a:pt x="468" y="419"/>
                  <a:pt x="403" y="387"/>
                  <a:pt x="325" y="376"/>
                </a:cubicBezTo>
                <a:cubicBezTo>
                  <a:pt x="322" y="365"/>
                  <a:pt x="320" y="355"/>
                  <a:pt x="317" y="344"/>
                </a:cubicBezTo>
                <a:cubicBezTo>
                  <a:pt x="312" y="328"/>
                  <a:pt x="301" y="296"/>
                  <a:pt x="301" y="296"/>
                </a:cubicBezTo>
                <a:cubicBezTo>
                  <a:pt x="304" y="277"/>
                  <a:pt x="296" y="253"/>
                  <a:pt x="309" y="240"/>
                </a:cubicBezTo>
                <a:cubicBezTo>
                  <a:pt x="323" y="226"/>
                  <a:pt x="363" y="257"/>
                  <a:pt x="373" y="264"/>
                </a:cubicBezTo>
                <a:cubicBezTo>
                  <a:pt x="402" y="307"/>
                  <a:pt x="400" y="354"/>
                  <a:pt x="445" y="384"/>
                </a:cubicBezTo>
                <a:cubicBezTo>
                  <a:pt x="450" y="392"/>
                  <a:pt x="457" y="399"/>
                  <a:pt x="461" y="408"/>
                </a:cubicBezTo>
                <a:cubicBezTo>
                  <a:pt x="465" y="416"/>
                  <a:pt x="462" y="427"/>
                  <a:pt x="469" y="432"/>
                </a:cubicBezTo>
                <a:cubicBezTo>
                  <a:pt x="469" y="432"/>
                  <a:pt x="529" y="452"/>
                  <a:pt x="541" y="456"/>
                </a:cubicBezTo>
                <a:cubicBezTo>
                  <a:pt x="557" y="467"/>
                  <a:pt x="589" y="488"/>
                  <a:pt x="589" y="488"/>
                </a:cubicBezTo>
                <a:cubicBezTo>
                  <a:pt x="599" y="503"/>
                  <a:pt x="602" y="522"/>
                  <a:pt x="613" y="536"/>
                </a:cubicBezTo>
                <a:cubicBezTo>
                  <a:pt x="626" y="552"/>
                  <a:pt x="667" y="580"/>
                  <a:pt x="685" y="592"/>
                </a:cubicBezTo>
                <a:cubicBezTo>
                  <a:pt x="698" y="611"/>
                  <a:pt x="718" y="626"/>
                  <a:pt x="725" y="648"/>
                </a:cubicBezTo>
                <a:cubicBezTo>
                  <a:pt x="743" y="701"/>
                  <a:pt x="733" y="736"/>
                  <a:pt x="765" y="784"/>
                </a:cubicBezTo>
                <a:cubicBezTo>
                  <a:pt x="774" y="827"/>
                  <a:pt x="780" y="869"/>
                  <a:pt x="789" y="912"/>
                </a:cubicBezTo>
                <a:cubicBezTo>
                  <a:pt x="797" y="952"/>
                  <a:pt x="796" y="921"/>
                  <a:pt x="813" y="960"/>
                </a:cubicBezTo>
                <a:cubicBezTo>
                  <a:pt x="820" y="975"/>
                  <a:pt x="820" y="994"/>
                  <a:pt x="829" y="1008"/>
                </a:cubicBezTo>
                <a:cubicBezTo>
                  <a:pt x="834" y="1016"/>
                  <a:pt x="841" y="1023"/>
                  <a:pt x="845" y="1032"/>
                </a:cubicBezTo>
                <a:cubicBezTo>
                  <a:pt x="862" y="1066"/>
                  <a:pt x="868" y="1098"/>
                  <a:pt x="901" y="1120"/>
                </a:cubicBezTo>
                <a:cubicBezTo>
                  <a:pt x="957" y="1101"/>
                  <a:pt x="944" y="1120"/>
                  <a:pt x="957" y="1080"/>
                </a:cubicBezTo>
                <a:cubicBezTo>
                  <a:pt x="960" y="1051"/>
                  <a:pt x="959" y="1021"/>
                  <a:pt x="965" y="992"/>
                </a:cubicBezTo>
                <a:cubicBezTo>
                  <a:pt x="969" y="975"/>
                  <a:pt x="985" y="961"/>
                  <a:pt x="989" y="944"/>
                </a:cubicBezTo>
                <a:cubicBezTo>
                  <a:pt x="993" y="930"/>
                  <a:pt x="999" y="882"/>
                  <a:pt x="1005" y="880"/>
                </a:cubicBezTo>
                <a:cubicBezTo>
                  <a:pt x="1027" y="871"/>
                  <a:pt x="1053" y="875"/>
                  <a:pt x="1077" y="872"/>
                </a:cubicBezTo>
                <a:cubicBezTo>
                  <a:pt x="1092" y="862"/>
                  <a:pt x="1116" y="848"/>
                  <a:pt x="1125" y="832"/>
                </a:cubicBezTo>
                <a:cubicBezTo>
                  <a:pt x="1139" y="808"/>
                  <a:pt x="1131" y="773"/>
                  <a:pt x="1149" y="752"/>
                </a:cubicBezTo>
                <a:cubicBezTo>
                  <a:pt x="1162" y="738"/>
                  <a:pt x="1197" y="720"/>
                  <a:pt x="1197" y="720"/>
                </a:cubicBezTo>
                <a:cubicBezTo>
                  <a:pt x="1226" y="723"/>
                  <a:pt x="1258" y="717"/>
                  <a:pt x="1285" y="728"/>
                </a:cubicBezTo>
                <a:cubicBezTo>
                  <a:pt x="1295" y="732"/>
                  <a:pt x="1291" y="749"/>
                  <a:pt x="1293" y="760"/>
                </a:cubicBezTo>
                <a:cubicBezTo>
                  <a:pt x="1296" y="776"/>
                  <a:pt x="1298" y="792"/>
                  <a:pt x="1301" y="808"/>
                </a:cubicBezTo>
                <a:cubicBezTo>
                  <a:pt x="1309" y="848"/>
                  <a:pt x="1331" y="889"/>
                  <a:pt x="1365" y="912"/>
                </a:cubicBezTo>
                <a:cubicBezTo>
                  <a:pt x="1384" y="968"/>
                  <a:pt x="1350" y="1051"/>
                  <a:pt x="1413" y="1072"/>
                </a:cubicBezTo>
                <a:cubicBezTo>
                  <a:pt x="1440" y="1112"/>
                  <a:pt x="1421" y="1091"/>
                  <a:pt x="1477" y="1128"/>
                </a:cubicBezTo>
                <a:cubicBezTo>
                  <a:pt x="1495" y="1140"/>
                  <a:pt x="1541" y="1144"/>
                  <a:pt x="1541" y="1144"/>
                </a:cubicBezTo>
                <a:cubicBezTo>
                  <a:pt x="1563" y="1129"/>
                  <a:pt x="1580" y="1129"/>
                  <a:pt x="1557" y="1096"/>
                </a:cubicBezTo>
                <a:cubicBezTo>
                  <a:pt x="1544" y="1077"/>
                  <a:pt x="1509" y="1048"/>
                  <a:pt x="1509" y="1048"/>
                </a:cubicBezTo>
                <a:cubicBezTo>
                  <a:pt x="1491" y="993"/>
                  <a:pt x="1548" y="1019"/>
                  <a:pt x="1589" y="1024"/>
                </a:cubicBezTo>
                <a:cubicBezTo>
                  <a:pt x="1607" y="1060"/>
                  <a:pt x="1632" y="1090"/>
                  <a:pt x="1645" y="1128"/>
                </a:cubicBezTo>
                <a:cubicBezTo>
                  <a:pt x="1673" y="1100"/>
                  <a:pt x="1677" y="1083"/>
                  <a:pt x="1717" y="1096"/>
                </a:cubicBezTo>
                <a:cubicBezTo>
                  <a:pt x="1760" y="1053"/>
                  <a:pt x="1758" y="993"/>
                  <a:pt x="1725" y="944"/>
                </a:cubicBezTo>
                <a:cubicBezTo>
                  <a:pt x="1732" y="915"/>
                  <a:pt x="1750" y="885"/>
                  <a:pt x="1733" y="856"/>
                </a:cubicBezTo>
                <a:cubicBezTo>
                  <a:pt x="1727" y="846"/>
                  <a:pt x="1716" y="841"/>
                  <a:pt x="1709" y="832"/>
                </a:cubicBezTo>
                <a:cubicBezTo>
                  <a:pt x="1697" y="817"/>
                  <a:pt x="1677" y="784"/>
                  <a:pt x="1677" y="784"/>
                </a:cubicBezTo>
                <a:cubicBezTo>
                  <a:pt x="1689" y="646"/>
                  <a:pt x="1652" y="696"/>
                  <a:pt x="1733" y="696"/>
                </a:cubicBezTo>
                <a:cubicBezTo>
                  <a:pt x="1749" y="696"/>
                  <a:pt x="1765" y="691"/>
                  <a:pt x="1781" y="688"/>
                </a:cubicBezTo>
                <a:cubicBezTo>
                  <a:pt x="1768" y="650"/>
                  <a:pt x="1767" y="671"/>
                  <a:pt x="1805" y="648"/>
                </a:cubicBezTo>
                <a:cubicBezTo>
                  <a:pt x="1821" y="638"/>
                  <a:pt x="1853" y="616"/>
                  <a:pt x="1853" y="616"/>
                </a:cubicBezTo>
                <a:cubicBezTo>
                  <a:pt x="1881" y="574"/>
                  <a:pt x="1877" y="567"/>
                  <a:pt x="1869" y="512"/>
                </a:cubicBezTo>
                <a:cubicBezTo>
                  <a:pt x="1834" y="515"/>
                  <a:pt x="1799" y="511"/>
                  <a:pt x="1765" y="520"/>
                </a:cubicBezTo>
                <a:cubicBezTo>
                  <a:pt x="1756" y="522"/>
                  <a:pt x="1757" y="539"/>
                  <a:pt x="1749" y="544"/>
                </a:cubicBezTo>
                <a:cubicBezTo>
                  <a:pt x="1710" y="570"/>
                  <a:pt x="1540" y="582"/>
                  <a:pt x="1509" y="584"/>
                </a:cubicBezTo>
                <a:cubicBezTo>
                  <a:pt x="1466" y="581"/>
                  <a:pt x="1423" y="585"/>
                  <a:pt x="1381" y="576"/>
                </a:cubicBezTo>
                <a:cubicBezTo>
                  <a:pt x="1370" y="574"/>
                  <a:pt x="1368" y="553"/>
                  <a:pt x="1357" y="552"/>
                </a:cubicBezTo>
                <a:cubicBezTo>
                  <a:pt x="1322" y="548"/>
                  <a:pt x="1288" y="557"/>
                  <a:pt x="1253" y="560"/>
                </a:cubicBezTo>
                <a:cubicBezTo>
                  <a:pt x="1098" y="551"/>
                  <a:pt x="1155" y="577"/>
                  <a:pt x="1069" y="520"/>
                </a:cubicBezTo>
                <a:cubicBezTo>
                  <a:pt x="1045" y="504"/>
                  <a:pt x="1021" y="488"/>
                  <a:pt x="997" y="472"/>
                </a:cubicBezTo>
                <a:cubicBezTo>
                  <a:pt x="989" y="467"/>
                  <a:pt x="973" y="456"/>
                  <a:pt x="973" y="456"/>
                </a:cubicBezTo>
                <a:cubicBezTo>
                  <a:pt x="950" y="421"/>
                  <a:pt x="918" y="393"/>
                  <a:pt x="885" y="368"/>
                </a:cubicBezTo>
                <a:cubicBezTo>
                  <a:pt x="870" y="356"/>
                  <a:pt x="837" y="336"/>
                  <a:pt x="837" y="336"/>
                </a:cubicBezTo>
                <a:cubicBezTo>
                  <a:pt x="823" y="407"/>
                  <a:pt x="808" y="384"/>
                  <a:pt x="733" y="376"/>
                </a:cubicBezTo>
                <a:cubicBezTo>
                  <a:pt x="713" y="369"/>
                  <a:pt x="701" y="368"/>
                  <a:pt x="685" y="352"/>
                </a:cubicBezTo>
                <a:cubicBezTo>
                  <a:pt x="669" y="336"/>
                  <a:pt x="672" y="318"/>
                  <a:pt x="645" y="312"/>
                </a:cubicBezTo>
                <a:cubicBezTo>
                  <a:pt x="616" y="306"/>
                  <a:pt x="586" y="307"/>
                  <a:pt x="557" y="304"/>
                </a:cubicBezTo>
                <a:cubicBezTo>
                  <a:pt x="542" y="282"/>
                  <a:pt x="536" y="251"/>
                  <a:pt x="517" y="232"/>
                </a:cubicBezTo>
                <a:cubicBezTo>
                  <a:pt x="510" y="225"/>
                  <a:pt x="500" y="223"/>
                  <a:pt x="493" y="216"/>
                </a:cubicBezTo>
                <a:cubicBezTo>
                  <a:pt x="465" y="188"/>
                  <a:pt x="460" y="165"/>
                  <a:pt x="421" y="152"/>
                </a:cubicBezTo>
                <a:cubicBezTo>
                  <a:pt x="416" y="144"/>
                  <a:pt x="413" y="133"/>
                  <a:pt x="405" y="128"/>
                </a:cubicBezTo>
                <a:cubicBezTo>
                  <a:pt x="384" y="115"/>
                  <a:pt x="328" y="99"/>
                  <a:pt x="301" y="88"/>
                </a:cubicBezTo>
                <a:cubicBezTo>
                  <a:pt x="285" y="82"/>
                  <a:pt x="253" y="72"/>
                  <a:pt x="253" y="72"/>
                </a:cubicBezTo>
                <a:cubicBezTo>
                  <a:pt x="241" y="60"/>
                  <a:pt x="227" y="39"/>
                  <a:pt x="205" y="40"/>
                </a:cubicBezTo>
                <a:cubicBezTo>
                  <a:pt x="173" y="42"/>
                  <a:pt x="109" y="56"/>
                  <a:pt x="109" y="56"/>
                </a:cubicBezTo>
                <a:cubicBezTo>
                  <a:pt x="96" y="53"/>
                  <a:pt x="80" y="56"/>
                  <a:pt x="69" y="48"/>
                </a:cubicBezTo>
                <a:cubicBezTo>
                  <a:pt x="51" y="35"/>
                  <a:pt x="61" y="0"/>
                  <a:pt x="29" y="0"/>
                </a:cubicBezTo>
                <a:cubicBezTo>
                  <a:pt x="19" y="0"/>
                  <a:pt x="13" y="11"/>
                  <a:pt x="5" y="16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3810000" y="5943600"/>
            <a:ext cx="838200" cy="609600"/>
          </a:xfrm>
          <a:custGeom>
            <a:avLst/>
            <a:gdLst>
              <a:gd name="T0" fmla="*/ 0 w 328"/>
              <a:gd name="T1" fmla="*/ 0 h 304"/>
              <a:gd name="T2" fmla="*/ 88 w 328"/>
              <a:gd name="T3" fmla="*/ 8 h 304"/>
              <a:gd name="T4" fmla="*/ 152 w 328"/>
              <a:gd name="T5" fmla="*/ 56 h 304"/>
              <a:gd name="T6" fmla="*/ 256 w 328"/>
              <a:gd name="T7" fmla="*/ 144 h 304"/>
              <a:gd name="T8" fmla="*/ 328 w 328"/>
              <a:gd name="T9" fmla="*/ 224 h 304"/>
              <a:gd name="T10" fmla="*/ 304 w 328"/>
              <a:gd name="T11" fmla="*/ 304 h 304"/>
              <a:gd name="T12" fmla="*/ 248 w 328"/>
              <a:gd name="T13" fmla="*/ 296 h 304"/>
              <a:gd name="T14" fmla="*/ 168 w 328"/>
              <a:gd name="T15" fmla="*/ 208 h 304"/>
              <a:gd name="T16" fmla="*/ 104 w 328"/>
              <a:gd name="T17" fmla="*/ 136 h 304"/>
              <a:gd name="T18" fmla="*/ 88 w 328"/>
              <a:gd name="T19" fmla="*/ 112 h 304"/>
              <a:gd name="T20" fmla="*/ 80 w 328"/>
              <a:gd name="T21" fmla="*/ 88 h 304"/>
              <a:gd name="T22" fmla="*/ 0 w 328"/>
              <a:gd name="T23" fmla="*/ 0 h 3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8"/>
              <a:gd name="T37" fmla="*/ 0 h 304"/>
              <a:gd name="T38" fmla="*/ 328 w 328"/>
              <a:gd name="T39" fmla="*/ 304 h 3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8" h="304">
                <a:moveTo>
                  <a:pt x="0" y="0"/>
                </a:moveTo>
                <a:cubicBezTo>
                  <a:pt x="29" y="3"/>
                  <a:pt x="59" y="2"/>
                  <a:pt x="88" y="8"/>
                </a:cubicBezTo>
                <a:cubicBezTo>
                  <a:pt x="118" y="14"/>
                  <a:pt x="117" y="44"/>
                  <a:pt x="152" y="56"/>
                </a:cubicBezTo>
                <a:cubicBezTo>
                  <a:pt x="189" y="105"/>
                  <a:pt x="192" y="131"/>
                  <a:pt x="256" y="144"/>
                </a:cubicBezTo>
                <a:cubicBezTo>
                  <a:pt x="292" y="180"/>
                  <a:pt x="310" y="171"/>
                  <a:pt x="328" y="224"/>
                </a:cubicBezTo>
                <a:cubicBezTo>
                  <a:pt x="319" y="251"/>
                  <a:pt x="313" y="277"/>
                  <a:pt x="304" y="304"/>
                </a:cubicBezTo>
                <a:cubicBezTo>
                  <a:pt x="285" y="301"/>
                  <a:pt x="266" y="301"/>
                  <a:pt x="248" y="296"/>
                </a:cubicBezTo>
                <a:cubicBezTo>
                  <a:pt x="215" y="286"/>
                  <a:pt x="189" y="233"/>
                  <a:pt x="168" y="208"/>
                </a:cubicBezTo>
                <a:cubicBezTo>
                  <a:pt x="147" y="183"/>
                  <a:pt x="125" y="161"/>
                  <a:pt x="104" y="136"/>
                </a:cubicBezTo>
                <a:cubicBezTo>
                  <a:pt x="98" y="129"/>
                  <a:pt x="92" y="121"/>
                  <a:pt x="88" y="112"/>
                </a:cubicBezTo>
                <a:cubicBezTo>
                  <a:pt x="84" y="104"/>
                  <a:pt x="85" y="95"/>
                  <a:pt x="80" y="88"/>
                </a:cubicBezTo>
                <a:cubicBezTo>
                  <a:pt x="62" y="65"/>
                  <a:pt x="23" y="23"/>
                  <a:pt x="0" y="0"/>
                </a:cubicBezTo>
                <a:close/>
              </a:path>
            </a:pathLst>
          </a:custGeom>
          <a:solidFill>
            <a:srgbClr val="DEC0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Freeform 18"/>
          <p:cNvSpPr>
            <a:spLocks/>
          </p:cNvSpPr>
          <p:nvPr/>
        </p:nvSpPr>
        <p:spPr bwMode="auto">
          <a:xfrm>
            <a:off x="4191000" y="5791200"/>
            <a:ext cx="304800" cy="381000"/>
          </a:xfrm>
          <a:custGeom>
            <a:avLst/>
            <a:gdLst>
              <a:gd name="T0" fmla="*/ 24 w 128"/>
              <a:gd name="T1" fmla="*/ 0 h 202"/>
              <a:gd name="T2" fmla="*/ 80 w 128"/>
              <a:gd name="T3" fmla="*/ 8 h 202"/>
              <a:gd name="T4" fmla="*/ 104 w 128"/>
              <a:gd name="T5" fmla="*/ 64 h 202"/>
              <a:gd name="T6" fmla="*/ 128 w 128"/>
              <a:gd name="T7" fmla="*/ 176 h 202"/>
              <a:gd name="T8" fmla="*/ 0 w 128"/>
              <a:gd name="T9" fmla="*/ 80 h 202"/>
              <a:gd name="T10" fmla="*/ 24 w 128"/>
              <a:gd name="T11" fmla="*/ 0 h 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"/>
              <a:gd name="T19" fmla="*/ 0 h 202"/>
              <a:gd name="T20" fmla="*/ 128 w 128"/>
              <a:gd name="T21" fmla="*/ 202 h 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" h="202">
                <a:moveTo>
                  <a:pt x="24" y="0"/>
                </a:moveTo>
                <a:cubicBezTo>
                  <a:pt x="43" y="3"/>
                  <a:pt x="63" y="0"/>
                  <a:pt x="80" y="8"/>
                </a:cubicBezTo>
                <a:cubicBezTo>
                  <a:pt x="95" y="15"/>
                  <a:pt x="102" y="53"/>
                  <a:pt x="104" y="64"/>
                </a:cubicBezTo>
                <a:cubicBezTo>
                  <a:pt x="112" y="101"/>
                  <a:pt x="121" y="139"/>
                  <a:pt x="128" y="176"/>
                </a:cubicBezTo>
                <a:cubicBezTo>
                  <a:pt x="50" y="202"/>
                  <a:pt x="21" y="143"/>
                  <a:pt x="0" y="80"/>
                </a:cubicBezTo>
                <a:cubicBezTo>
                  <a:pt x="7" y="53"/>
                  <a:pt x="15" y="27"/>
                  <a:pt x="24" y="0"/>
                </a:cubicBezTo>
                <a:close/>
              </a:path>
            </a:pathLst>
          </a:custGeom>
          <a:solidFill>
            <a:srgbClr val="DEC0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Freeform 19"/>
          <p:cNvSpPr>
            <a:spLocks/>
          </p:cNvSpPr>
          <p:nvPr/>
        </p:nvSpPr>
        <p:spPr bwMode="auto">
          <a:xfrm>
            <a:off x="4648200" y="6553200"/>
            <a:ext cx="381000" cy="114300"/>
          </a:xfrm>
          <a:custGeom>
            <a:avLst/>
            <a:gdLst>
              <a:gd name="T0" fmla="*/ 56 w 160"/>
              <a:gd name="T1" fmla="*/ 24 h 72"/>
              <a:gd name="T2" fmla="*/ 152 w 160"/>
              <a:gd name="T3" fmla="*/ 24 h 72"/>
              <a:gd name="T4" fmla="*/ 136 w 160"/>
              <a:gd name="T5" fmla="*/ 48 h 72"/>
              <a:gd name="T6" fmla="*/ 88 w 160"/>
              <a:gd name="T7" fmla="*/ 72 h 72"/>
              <a:gd name="T8" fmla="*/ 64 w 160"/>
              <a:gd name="T9" fmla="*/ 64 h 72"/>
              <a:gd name="T10" fmla="*/ 56 w 160"/>
              <a:gd name="T11" fmla="*/ 24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0"/>
              <a:gd name="T19" fmla="*/ 0 h 72"/>
              <a:gd name="T20" fmla="*/ 160 w 160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0" h="72">
                <a:moveTo>
                  <a:pt x="56" y="24"/>
                </a:moveTo>
                <a:cubicBezTo>
                  <a:pt x="86" y="16"/>
                  <a:pt x="121" y="4"/>
                  <a:pt x="152" y="24"/>
                </a:cubicBezTo>
                <a:cubicBezTo>
                  <a:pt x="160" y="29"/>
                  <a:pt x="143" y="41"/>
                  <a:pt x="136" y="48"/>
                </a:cubicBezTo>
                <a:cubicBezTo>
                  <a:pt x="120" y="64"/>
                  <a:pt x="108" y="65"/>
                  <a:pt x="88" y="72"/>
                </a:cubicBezTo>
                <a:cubicBezTo>
                  <a:pt x="80" y="69"/>
                  <a:pt x="70" y="70"/>
                  <a:pt x="64" y="64"/>
                </a:cubicBezTo>
                <a:cubicBezTo>
                  <a:pt x="0" y="0"/>
                  <a:pt x="26" y="14"/>
                  <a:pt x="56" y="24"/>
                </a:cubicBezTo>
                <a:close/>
              </a:path>
            </a:pathLst>
          </a:custGeom>
          <a:solidFill>
            <a:srgbClr val="DEC0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Freeform 20"/>
          <p:cNvSpPr>
            <a:spLocks/>
          </p:cNvSpPr>
          <p:nvPr/>
        </p:nvSpPr>
        <p:spPr bwMode="auto">
          <a:xfrm>
            <a:off x="4800600" y="5562600"/>
            <a:ext cx="609600" cy="852488"/>
          </a:xfrm>
          <a:custGeom>
            <a:avLst/>
            <a:gdLst>
              <a:gd name="T0" fmla="*/ 72 w 304"/>
              <a:gd name="T1" fmla="*/ 366 h 393"/>
              <a:gd name="T2" fmla="*/ 56 w 304"/>
              <a:gd name="T3" fmla="*/ 294 h 393"/>
              <a:gd name="T4" fmla="*/ 0 w 304"/>
              <a:gd name="T5" fmla="*/ 222 h 393"/>
              <a:gd name="T6" fmla="*/ 48 w 304"/>
              <a:gd name="T7" fmla="*/ 206 h 393"/>
              <a:gd name="T8" fmla="*/ 72 w 304"/>
              <a:gd name="T9" fmla="*/ 198 h 393"/>
              <a:gd name="T10" fmla="*/ 128 w 304"/>
              <a:gd name="T11" fmla="*/ 126 h 393"/>
              <a:gd name="T12" fmla="*/ 144 w 304"/>
              <a:gd name="T13" fmla="*/ 78 h 393"/>
              <a:gd name="T14" fmla="*/ 240 w 304"/>
              <a:gd name="T15" fmla="*/ 30 h 393"/>
              <a:gd name="T16" fmla="*/ 256 w 304"/>
              <a:gd name="T17" fmla="*/ 6 h 393"/>
              <a:gd name="T18" fmla="*/ 304 w 304"/>
              <a:gd name="T19" fmla="*/ 46 h 393"/>
              <a:gd name="T20" fmla="*/ 296 w 304"/>
              <a:gd name="T21" fmla="*/ 94 h 393"/>
              <a:gd name="T22" fmla="*/ 280 w 304"/>
              <a:gd name="T23" fmla="*/ 118 h 393"/>
              <a:gd name="T24" fmla="*/ 296 w 304"/>
              <a:gd name="T25" fmla="*/ 190 h 393"/>
              <a:gd name="T26" fmla="*/ 272 w 304"/>
              <a:gd name="T27" fmla="*/ 294 h 393"/>
              <a:gd name="T28" fmla="*/ 240 w 304"/>
              <a:gd name="T29" fmla="*/ 342 h 393"/>
              <a:gd name="T30" fmla="*/ 248 w 304"/>
              <a:gd name="T31" fmla="*/ 382 h 393"/>
              <a:gd name="T32" fmla="*/ 208 w 304"/>
              <a:gd name="T33" fmla="*/ 390 h 393"/>
              <a:gd name="T34" fmla="*/ 96 w 304"/>
              <a:gd name="T35" fmla="*/ 382 h 393"/>
              <a:gd name="T36" fmla="*/ 72 w 304"/>
              <a:gd name="T37" fmla="*/ 366 h 3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4"/>
              <a:gd name="T58" fmla="*/ 0 h 393"/>
              <a:gd name="T59" fmla="*/ 304 w 304"/>
              <a:gd name="T60" fmla="*/ 393 h 39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4" h="393">
                <a:moveTo>
                  <a:pt x="72" y="366"/>
                </a:moveTo>
                <a:cubicBezTo>
                  <a:pt x="53" y="337"/>
                  <a:pt x="45" y="327"/>
                  <a:pt x="56" y="294"/>
                </a:cubicBezTo>
                <a:cubicBezTo>
                  <a:pt x="39" y="268"/>
                  <a:pt x="17" y="248"/>
                  <a:pt x="0" y="222"/>
                </a:cubicBezTo>
                <a:cubicBezTo>
                  <a:pt x="16" y="217"/>
                  <a:pt x="32" y="211"/>
                  <a:pt x="48" y="206"/>
                </a:cubicBezTo>
                <a:cubicBezTo>
                  <a:pt x="56" y="203"/>
                  <a:pt x="72" y="198"/>
                  <a:pt x="72" y="198"/>
                </a:cubicBezTo>
                <a:cubicBezTo>
                  <a:pt x="110" y="160"/>
                  <a:pt x="90" y="183"/>
                  <a:pt x="128" y="126"/>
                </a:cubicBezTo>
                <a:cubicBezTo>
                  <a:pt x="137" y="112"/>
                  <a:pt x="130" y="87"/>
                  <a:pt x="144" y="78"/>
                </a:cubicBezTo>
                <a:cubicBezTo>
                  <a:pt x="175" y="57"/>
                  <a:pt x="209" y="51"/>
                  <a:pt x="240" y="30"/>
                </a:cubicBezTo>
                <a:cubicBezTo>
                  <a:pt x="245" y="22"/>
                  <a:pt x="246" y="7"/>
                  <a:pt x="256" y="6"/>
                </a:cubicBezTo>
                <a:cubicBezTo>
                  <a:pt x="296" y="0"/>
                  <a:pt x="296" y="23"/>
                  <a:pt x="304" y="46"/>
                </a:cubicBezTo>
                <a:cubicBezTo>
                  <a:pt x="301" y="62"/>
                  <a:pt x="301" y="79"/>
                  <a:pt x="296" y="94"/>
                </a:cubicBezTo>
                <a:cubicBezTo>
                  <a:pt x="293" y="103"/>
                  <a:pt x="281" y="108"/>
                  <a:pt x="280" y="118"/>
                </a:cubicBezTo>
                <a:cubicBezTo>
                  <a:pt x="278" y="139"/>
                  <a:pt x="289" y="169"/>
                  <a:pt x="296" y="190"/>
                </a:cubicBezTo>
                <a:cubicBezTo>
                  <a:pt x="285" y="224"/>
                  <a:pt x="285" y="261"/>
                  <a:pt x="272" y="294"/>
                </a:cubicBezTo>
                <a:cubicBezTo>
                  <a:pt x="265" y="312"/>
                  <a:pt x="240" y="342"/>
                  <a:pt x="240" y="342"/>
                </a:cubicBezTo>
                <a:cubicBezTo>
                  <a:pt x="243" y="355"/>
                  <a:pt x="256" y="371"/>
                  <a:pt x="248" y="382"/>
                </a:cubicBezTo>
                <a:cubicBezTo>
                  <a:pt x="240" y="393"/>
                  <a:pt x="222" y="390"/>
                  <a:pt x="208" y="390"/>
                </a:cubicBezTo>
                <a:cubicBezTo>
                  <a:pt x="171" y="390"/>
                  <a:pt x="133" y="385"/>
                  <a:pt x="96" y="382"/>
                </a:cubicBezTo>
                <a:cubicBezTo>
                  <a:pt x="73" y="367"/>
                  <a:pt x="36" y="312"/>
                  <a:pt x="72" y="366"/>
                </a:cubicBezTo>
                <a:close/>
              </a:path>
            </a:pathLst>
          </a:custGeom>
          <a:solidFill>
            <a:srgbClr val="DEC0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Freeform 21"/>
          <p:cNvSpPr>
            <a:spLocks/>
          </p:cNvSpPr>
          <p:nvPr/>
        </p:nvSpPr>
        <p:spPr bwMode="auto">
          <a:xfrm>
            <a:off x="5638800" y="5791200"/>
            <a:ext cx="266700" cy="508000"/>
          </a:xfrm>
          <a:custGeom>
            <a:avLst/>
            <a:gdLst>
              <a:gd name="T0" fmla="*/ 168 w 168"/>
              <a:gd name="T1" fmla="*/ 0 h 320"/>
              <a:gd name="T2" fmla="*/ 0 w 168"/>
              <a:gd name="T3" fmla="*/ 56 h 320"/>
              <a:gd name="T4" fmla="*/ 32 w 168"/>
              <a:gd name="T5" fmla="*/ 320 h 320"/>
              <a:gd name="T6" fmla="*/ 104 w 168"/>
              <a:gd name="T7" fmla="*/ 272 h 320"/>
              <a:gd name="T8" fmla="*/ 168 w 168"/>
              <a:gd name="T9" fmla="*/ 0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320"/>
              <a:gd name="T17" fmla="*/ 168 w 168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320">
                <a:moveTo>
                  <a:pt x="168" y="0"/>
                </a:moveTo>
                <a:cubicBezTo>
                  <a:pt x="84" y="7"/>
                  <a:pt x="55" y="1"/>
                  <a:pt x="0" y="56"/>
                </a:cubicBezTo>
                <a:cubicBezTo>
                  <a:pt x="15" y="143"/>
                  <a:pt x="23" y="232"/>
                  <a:pt x="32" y="320"/>
                </a:cubicBezTo>
                <a:cubicBezTo>
                  <a:pt x="70" y="307"/>
                  <a:pt x="64" y="292"/>
                  <a:pt x="104" y="272"/>
                </a:cubicBezTo>
                <a:cubicBezTo>
                  <a:pt x="159" y="190"/>
                  <a:pt x="162" y="95"/>
                  <a:pt x="168" y="0"/>
                </a:cubicBezTo>
                <a:close/>
              </a:path>
            </a:pathLst>
          </a:custGeom>
          <a:solidFill>
            <a:srgbClr val="DEC0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28600" y="228600"/>
            <a:ext cx="49466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Nhận xét gì về khí hậu Châu Á?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2" grpId="1" animBg="1"/>
      <p:bldP spid="21513" grpId="0" animBg="1"/>
      <p:bldP spid="21513" grpId="1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102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inh-2-1-lc6b0e1bba3c-c491e1bb93-cc3a1c-c491e1bb9bi-khc3ad-he1baadu-chc3a2u-c3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" y="-20782"/>
            <a:ext cx="9085263" cy="67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5522913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Hãy đọc tên các đới khí hậu châu Á</a:t>
            </a:r>
            <a:r>
              <a:rPr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398" y="381000"/>
            <a:ext cx="7772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I/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hóa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33399" y="1066800"/>
            <a:ext cx="81672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>
                <a:latin typeface="Times New Roman" pitchFamily="18" charset="0"/>
              </a:rPr>
              <a:t>a/ </a:t>
            </a:r>
            <a:r>
              <a:rPr lang="en-US" sz="3200" b="1" u="sng" dirty="0" err="1">
                <a:latin typeface="Times New Roman" pitchFamily="18" charset="0"/>
              </a:rPr>
              <a:t>Khí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hậu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châu</a:t>
            </a:r>
            <a:r>
              <a:rPr lang="en-US" sz="3200" b="1" u="sng" dirty="0">
                <a:latin typeface="Times New Roman" pitchFamily="18" charset="0"/>
              </a:rPr>
              <a:t> Á </a:t>
            </a:r>
            <a:r>
              <a:rPr lang="en-US" sz="3200" b="1" u="sng" dirty="0" err="1">
                <a:latin typeface="Times New Roman" pitchFamily="18" charset="0"/>
              </a:rPr>
              <a:t>phân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hóa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thành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nhiều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đới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khác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nhau</a:t>
            </a:r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09600" y="2147887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xuống</a:t>
            </a:r>
            <a:r>
              <a:rPr lang="en-US" sz="3200" b="1" dirty="0">
                <a:latin typeface="Times New Roman" pitchFamily="18" charset="0"/>
              </a:rPr>
              <a:t> Nam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5 </a:t>
            </a:r>
            <a:r>
              <a:rPr lang="en-US" sz="3200" b="1" dirty="0" err="1">
                <a:latin typeface="Times New Roman" pitchFamily="18" charset="0"/>
              </a:rPr>
              <a:t>đới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</a:rPr>
              <a:t>: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066800" y="2667000"/>
            <a:ext cx="4572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     + </a:t>
            </a:r>
            <a:r>
              <a:rPr lang="en-US" sz="3200" b="1" dirty="0" err="1">
                <a:latin typeface="Times New Roman" pitchFamily="18" charset="0"/>
              </a:rPr>
              <a:t>Cực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Cực</a:t>
            </a:r>
            <a:endParaRPr lang="en-US" sz="3200" b="1" dirty="0">
              <a:latin typeface="Times New Roman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đới</a:t>
            </a:r>
            <a:endParaRPr lang="en-US" sz="3200" b="1" dirty="0">
              <a:latin typeface="Times New Roman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</a:rPr>
              <a:t>Cận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nhiệt</a:t>
            </a:r>
            <a:endParaRPr lang="en-US" sz="3200" b="1" dirty="0">
              <a:latin typeface="Times New Roman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đới</a:t>
            </a:r>
            <a:endParaRPr lang="en-US" sz="3200" b="1" dirty="0">
              <a:latin typeface="Times New Roman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</a:rPr>
              <a:t>Xích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đạo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a-cam-la-benh-g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52578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3"/>
          <p:cNvSpPr/>
          <p:nvPr/>
        </p:nvSpPr>
        <p:spPr>
          <a:xfrm>
            <a:off x="1752600" y="213360"/>
            <a:ext cx="6477000" cy="2895600"/>
          </a:xfrm>
          <a:prstGeom prst="cloudCallout">
            <a:avLst>
              <a:gd name="adj1" fmla="val 2384"/>
              <a:gd name="adj2" fmla="val 85530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8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200400" y="685800"/>
            <a:ext cx="403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Tại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sao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khí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hậu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châu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Á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đới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vậy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228600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Á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hóa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0" y="68580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a/ Khí hậu châu Á phân hóa thành nhiều đới khác nhau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57200" y="1929825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xuống</a:t>
            </a:r>
            <a:r>
              <a:rPr lang="en-US" sz="3200" b="1" dirty="0">
                <a:latin typeface="Times New Roman" pitchFamily="18" charset="0"/>
              </a:rPr>
              <a:t> Nam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5 </a:t>
            </a:r>
            <a:r>
              <a:rPr lang="en-US" sz="3200" b="1" dirty="0" err="1">
                <a:latin typeface="Times New Roman" pitchFamily="18" charset="0"/>
              </a:rPr>
              <a:t>đới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</a:rPr>
              <a:t>: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371600" y="2474655"/>
            <a:ext cx="4572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     + </a:t>
            </a:r>
            <a:r>
              <a:rPr lang="en-US" sz="3200" b="1" dirty="0" err="1">
                <a:latin typeface="Times New Roman" pitchFamily="18" charset="0"/>
              </a:rPr>
              <a:t>Cực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Cực</a:t>
            </a:r>
            <a:endParaRPr lang="en-US" sz="3200" b="1" dirty="0">
              <a:latin typeface="Times New Roman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đới</a:t>
            </a:r>
            <a:endParaRPr lang="en-US" sz="3200" b="1" dirty="0">
              <a:latin typeface="Times New Roman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</a:rPr>
              <a:t>Cận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nhiệt</a:t>
            </a:r>
            <a:endParaRPr lang="en-US" sz="3200" b="1" dirty="0">
              <a:latin typeface="Times New Roman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đới</a:t>
            </a:r>
            <a:endParaRPr lang="en-US" sz="3200" b="1" dirty="0">
              <a:latin typeface="Times New Roman" pitchFamily="18" charset="0"/>
            </a:endParaRPr>
          </a:p>
          <a:p>
            <a:pPr lvl="1"/>
            <a:r>
              <a:rPr lang="en-US" sz="3200" b="1" dirty="0">
                <a:latin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</a:rPr>
              <a:t>Xích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đạo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33400" y="5018782"/>
            <a:ext cx="792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sym typeface="Wingdings 2" pitchFamily="18" charset="2"/>
              </a:rPr>
              <a:t>-</a:t>
            </a:r>
            <a:r>
              <a:rPr lang="en-US" sz="3200" b="1" dirty="0">
                <a:latin typeface="Times New Roman" pitchFamily="18" charset="0"/>
              </a:rPr>
              <a:t> Do </a:t>
            </a:r>
            <a:r>
              <a:rPr lang="en-US" sz="3200" b="1" dirty="0" err="1">
                <a:latin typeface="Times New Roman" pitchFamily="18" charset="0"/>
              </a:rPr>
              <a:t>lãnh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thổ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kéo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cực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Xích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đạo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1224</Words>
  <Application>Microsoft Office PowerPoint</Application>
  <PresentationFormat>On-screen Show (4:3)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KHIEN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ts83dnk</dc:creator>
  <cp:lastModifiedBy>Admin</cp:lastModifiedBy>
  <cp:revision>36</cp:revision>
  <dcterms:created xsi:type="dcterms:W3CDTF">2017-05-08T12:33:41Z</dcterms:created>
  <dcterms:modified xsi:type="dcterms:W3CDTF">2022-08-02T15:25:52Z</dcterms:modified>
</cp:coreProperties>
</file>